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4" r:id="rId4"/>
  </p:sldMasterIdLst>
  <p:notesMasterIdLst>
    <p:notesMasterId r:id="rId51"/>
  </p:notesMasterIdLst>
  <p:handoutMasterIdLst>
    <p:handoutMasterId r:id="rId52"/>
  </p:handoutMasterIdLst>
  <p:sldIdLst>
    <p:sldId id="342" r:id="rId5"/>
    <p:sldId id="359" r:id="rId6"/>
    <p:sldId id="375" r:id="rId7"/>
    <p:sldId id="405" r:id="rId8"/>
    <p:sldId id="406" r:id="rId9"/>
    <p:sldId id="407" r:id="rId10"/>
    <p:sldId id="408" r:id="rId11"/>
    <p:sldId id="409" r:id="rId12"/>
    <p:sldId id="410" r:id="rId13"/>
    <p:sldId id="404" r:id="rId14"/>
    <p:sldId id="411" r:id="rId15"/>
    <p:sldId id="412" r:id="rId16"/>
    <p:sldId id="413" r:id="rId17"/>
    <p:sldId id="414" r:id="rId18"/>
    <p:sldId id="382" r:id="rId19"/>
    <p:sldId id="365" r:id="rId20"/>
    <p:sldId id="384" r:id="rId21"/>
    <p:sldId id="383" r:id="rId22"/>
    <p:sldId id="385" r:id="rId23"/>
    <p:sldId id="386" r:id="rId24"/>
    <p:sldId id="387" r:id="rId25"/>
    <p:sldId id="388" r:id="rId26"/>
    <p:sldId id="392" r:id="rId27"/>
    <p:sldId id="393" r:id="rId28"/>
    <p:sldId id="389" r:id="rId29"/>
    <p:sldId id="390" r:id="rId30"/>
    <p:sldId id="391" r:id="rId31"/>
    <p:sldId id="394" r:id="rId32"/>
    <p:sldId id="395" r:id="rId33"/>
    <p:sldId id="396" r:id="rId34"/>
    <p:sldId id="397" r:id="rId35"/>
    <p:sldId id="398" r:id="rId36"/>
    <p:sldId id="399" r:id="rId37"/>
    <p:sldId id="400" r:id="rId38"/>
    <p:sldId id="401" r:id="rId39"/>
    <p:sldId id="402" r:id="rId40"/>
    <p:sldId id="403" r:id="rId41"/>
    <p:sldId id="415" r:id="rId42"/>
    <p:sldId id="416" r:id="rId43"/>
    <p:sldId id="417" r:id="rId44"/>
    <p:sldId id="418" r:id="rId45"/>
    <p:sldId id="422" r:id="rId46"/>
    <p:sldId id="419" r:id="rId47"/>
    <p:sldId id="421" r:id="rId48"/>
    <p:sldId id="420" r:id="rId49"/>
    <p:sldId id="372"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FBFE"/>
    <a:srgbClr val="000000"/>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0A1B5D5-9B99-4C35-A422-299274C8766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6" autoAdjust="0"/>
    <p:restoredTop sz="84793" autoAdjust="0"/>
  </p:normalViewPr>
  <p:slideViewPr>
    <p:cSldViewPr snapToGrid="0" snapToObjects="1" showGuides="1">
      <p:cViewPr varScale="1">
        <p:scale>
          <a:sx n="52" d="100"/>
          <a:sy n="52" d="100"/>
        </p:scale>
        <p:origin x="1194" y="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8/10/relationships/authors" Targe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459878-C319-6BF3-52DC-16FA4340A6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82FA7FC-DFAE-8499-5A3E-AD9648D7FC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8BFD57-AB0A-470B-A7AF-56DFE7B5174A}" type="datetimeFigureOut">
              <a:rPr lang="en-US" smtClean="0"/>
              <a:t>3/5/2024</a:t>
            </a:fld>
            <a:endParaRPr lang="en-US" dirty="0"/>
          </a:p>
        </p:txBody>
      </p:sp>
      <p:sp>
        <p:nvSpPr>
          <p:cNvPr id="4" name="Footer Placeholder 3">
            <a:extLst>
              <a:ext uri="{FF2B5EF4-FFF2-40B4-BE49-F238E27FC236}">
                <a16:creationId xmlns:a16="http://schemas.microsoft.com/office/drawing/2014/main" id="{4C9C12BB-9544-9F9A-BEDA-E716864385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D1E77E4-B9A2-A882-9240-3AE65EE217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61A1-75D9-49F7-83EB-F5872642613A}" type="slidenum">
              <a:rPr lang="en-US" smtClean="0"/>
              <a:t>‹#›</a:t>
            </a:fld>
            <a:endParaRPr lang="en-US" dirty="0"/>
          </a:p>
        </p:txBody>
      </p:sp>
    </p:spTree>
    <p:extLst>
      <p:ext uri="{BB962C8B-B14F-4D97-AF65-F5344CB8AC3E}">
        <p14:creationId xmlns:p14="http://schemas.microsoft.com/office/powerpoint/2010/main" val="147732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3/5/2024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a:t>
            </a:fld>
            <a:endParaRPr lang="en-US" dirty="0"/>
          </a:p>
        </p:txBody>
      </p:sp>
    </p:spTree>
    <p:extLst>
      <p:ext uri="{BB962C8B-B14F-4D97-AF65-F5344CB8AC3E}">
        <p14:creationId xmlns:p14="http://schemas.microsoft.com/office/powerpoint/2010/main" val="1575999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Table &gt; Save as  and set type to CSV.  Give the file a name such as </a:t>
            </a:r>
            <a:r>
              <a:rPr lang="en-US" dirty="0" err="1"/>
              <a:t>NHANES_Demographic</a:t>
            </a:r>
            <a:r>
              <a:rPr lang="en-US" dirty="0"/>
              <a:t>  Repeat this for the other XPT files. </a:t>
            </a:r>
          </a:p>
        </p:txBody>
      </p:sp>
      <p:sp>
        <p:nvSpPr>
          <p:cNvPr id="4" name="Slide Number Placeholder 3"/>
          <p:cNvSpPr>
            <a:spLocks noGrp="1"/>
          </p:cNvSpPr>
          <p:nvPr>
            <p:ph type="sldNum" sz="quarter" idx="5"/>
          </p:nvPr>
        </p:nvSpPr>
        <p:spPr/>
        <p:txBody>
          <a:bodyPr/>
          <a:lstStyle/>
          <a:p>
            <a:fld id="{DEF75CB5-5666-5049-9AE0-38EFD385C21E}" type="slidenum">
              <a:rPr lang="en-US" smtClean="0"/>
              <a:t>21</a:t>
            </a:fld>
            <a:endParaRPr lang="en-US" dirty="0"/>
          </a:p>
        </p:txBody>
      </p:sp>
    </p:spTree>
    <p:extLst>
      <p:ext uri="{BB962C8B-B14F-4D97-AF65-F5344CB8AC3E}">
        <p14:creationId xmlns:p14="http://schemas.microsoft.com/office/powerpoint/2010/main" val="36508170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Data &gt; Get Data &gt; From File &gt; From Text/CSV.  Select Demographic csv file.  Click Load to…</a:t>
            </a:r>
          </a:p>
        </p:txBody>
      </p:sp>
      <p:sp>
        <p:nvSpPr>
          <p:cNvPr id="4" name="Slide Number Placeholder 3"/>
          <p:cNvSpPr>
            <a:spLocks noGrp="1"/>
          </p:cNvSpPr>
          <p:nvPr>
            <p:ph type="sldNum" sz="quarter" idx="5"/>
          </p:nvPr>
        </p:nvSpPr>
        <p:spPr/>
        <p:txBody>
          <a:bodyPr/>
          <a:lstStyle/>
          <a:p>
            <a:fld id="{DEF75CB5-5666-5049-9AE0-38EFD385C21E}" type="slidenum">
              <a:rPr lang="en-US" smtClean="0"/>
              <a:t>22</a:t>
            </a:fld>
            <a:endParaRPr lang="en-US" dirty="0"/>
          </a:p>
        </p:txBody>
      </p:sp>
    </p:spTree>
    <p:extLst>
      <p:ext uri="{BB962C8B-B14F-4D97-AF65-F5344CB8AC3E}">
        <p14:creationId xmlns:p14="http://schemas.microsoft.com/office/powerpoint/2010/main" val="4072088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Choose “Only Create Connection”. </a:t>
            </a:r>
          </a:p>
        </p:txBody>
      </p:sp>
      <p:sp>
        <p:nvSpPr>
          <p:cNvPr id="4" name="Slide Number Placeholder 3"/>
          <p:cNvSpPr>
            <a:spLocks noGrp="1"/>
          </p:cNvSpPr>
          <p:nvPr>
            <p:ph type="sldNum" sz="quarter" idx="5"/>
          </p:nvPr>
        </p:nvSpPr>
        <p:spPr/>
        <p:txBody>
          <a:bodyPr/>
          <a:lstStyle/>
          <a:p>
            <a:fld id="{DEF75CB5-5666-5049-9AE0-38EFD385C21E}" type="slidenum">
              <a:rPr lang="en-US" smtClean="0"/>
              <a:t>23</a:t>
            </a:fld>
            <a:endParaRPr lang="en-US" dirty="0"/>
          </a:p>
        </p:txBody>
      </p:sp>
    </p:spTree>
    <p:extLst>
      <p:ext uri="{BB962C8B-B14F-4D97-AF65-F5344CB8AC3E}">
        <p14:creationId xmlns:p14="http://schemas.microsoft.com/office/powerpoint/2010/main" val="15072226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the </a:t>
            </a:r>
            <a:r>
              <a:rPr lang="en-US" dirty="0" err="1"/>
              <a:t>NHANES_Demographic</a:t>
            </a:r>
            <a:r>
              <a:rPr lang="en-US" dirty="0"/>
              <a:t> data appears as a connection only. </a:t>
            </a:r>
          </a:p>
        </p:txBody>
      </p:sp>
      <p:sp>
        <p:nvSpPr>
          <p:cNvPr id="4" name="Slide Number Placeholder 3"/>
          <p:cNvSpPr>
            <a:spLocks noGrp="1"/>
          </p:cNvSpPr>
          <p:nvPr>
            <p:ph type="sldNum" sz="quarter" idx="5"/>
          </p:nvPr>
        </p:nvSpPr>
        <p:spPr/>
        <p:txBody>
          <a:bodyPr/>
          <a:lstStyle/>
          <a:p>
            <a:fld id="{DEF75CB5-5666-5049-9AE0-38EFD385C21E}" type="slidenum">
              <a:rPr lang="en-US" smtClean="0"/>
              <a:t>24</a:t>
            </a:fld>
            <a:endParaRPr lang="en-US" dirty="0"/>
          </a:p>
        </p:txBody>
      </p:sp>
    </p:spTree>
    <p:extLst>
      <p:ext uri="{BB962C8B-B14F-4D97-AF65-F5344CB8AC3E}">
        <p14:creationId xmlns:p14="http://schemas.microsoft.com/office/powerpoint/2010/main" val="3072801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select Data &gt; Get Data &gt; From File &gt; From Text/CSV    Select the </a:t>
            </a:r>
            <a:r>
              <a:rPr lang="en-US" dirty="0" err="1"/>
              <a:t>NHANES_Body</a:t>
            </a:r>
            <a:r>
              <a:rPr lang="en-US" dirty="0"/>
              <a:t> file</a:t>
            </a:r>
          </a:p>
        </p:txBody>
      </p:sp>
      <p:sp>
        <p:nvSpPr>
          <p:cNvPr id="4" name="Slide Number Placeholder 3"/>
          <p:cNvSpPr>
            <a:spLocks noGrp="1"/>
          </p:cNvSpPr>
          <p:nvPr>
            <p:ph type="sldNum" sz="quarter" idx="5"/>
          </p:nvPr>
        </p:nvSpPr>
        <p:spPr/>
        <p:txBody>
          <a:bodyPr/>
          <a:lstStyle/>
          <a:p>
            <a:fld id="{DEF75CB5-5666-5049-9AE0-38EFD385C21E}" type="slidenum">
              <a:rPr lang="en-US" smtClean="0"/>
              <a:t>25</a:t>
            </a:fld>
            <a:endParaRPr lang="en-US" dirty="0"/>
          </a:p>
        </p:txBody>
      </p:sp>
    </p:spTree>
    <p:extLst>
      <p:ext uri="{BB962C8B-B14F-4D97-AF65-F5344CB8AC3E}">
        <p14:creationId xmlns:p14="http://schemas.microsoft.com/office/powerpoint/2010/main" val="2599542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Load to…</a:t>
            </a:r>
          </a:p>
        </p:txBody>
      </p:sp>
      <p:sp>
        <p:nvSpPr>
          <p:cNvPr id="4" name="Slide Number Placeholder 3"/>
          <p:cNvSpPr>
            <a:spLocks noGrp="1"/>
          </p:cNvSpPr>
          <p:nvPr>
            <p:ph type="sldNum" sz="quarter" idx="5"/>
          </p:nvPr>
        </p:nvSpPr>
        <p:spPr/>
        <p:txBody>
          <a:bodyPr/>
          <a:lstStyle/>
          <a:p>
            <a:fld id="{DEF75CB5-5666-5049-9AE0-38EFD385C21E}" type="slidenum">
              <a:rPr lang="en-US" smtClean="0"/>
              <a:t>26</a:t>
            </a:fld>
            <a:endParaRPr lang="en-US" dirty="0"/>
          </a:p>
        </p:txBody>
      </p:sp>
    </p:spTree>
    <p:extLst>
      <p:ext uri="{BB962C8B-B14F-4D97-AF65-F5344CB8AC3E}">
        <p14:creationId xmlns:p14="http://schemas.microsoft.com/office/powerpoint/2010/main" val="2639683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Choose “Only Create Connection”   click OK.   Repeat this for the Diet data. </a:t>
            </a:r>
          </a:p>
        </p:txBody>
      </p:sp>
      <p:sp>
        <p:nvSpPr>
          <p:cNvPr id="4" name="Slide Number Placeholder 3"/>
          <p:cNvSpPr>
            <a:spLocks noGrp="1"/>
          </p:cNvSpPr>
          <p:nvPr>
            <p:ph type="sldNum" sz="quarter" idx="5"/>
          </p:nvPr>
        </p:nvSpPr>
        <p:spPr/>
        <p:txBody>
          <a:bodyPr/>
          <a:lstStyle/>
          <a:p>
            <a:fld id="{DEF75CB5-5666-5049-9AE0-38EFD385C21E}" type="slidenum">
              <a:rPr lang="en-US" smtClean="0"/>
              <a:t>27</a:t>
            </a:fld>
            <a:endParaRPr lang="en-US" dirty="0"/>
          </a:p>
        </p:txBody>
      </p:sp>
    </p:spTree>
    <p:extLst>
      <p:ext uri="{BB962C8B-B14F-4D97-AF65-F5344CB8AC3E}">
        <p14:creationId xmlns:p14="http://schemas.microsoft.com/office/powerpoint/2010/main" val="27517472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want to merge the files into a single file.  We will do this in two stages.  First, we will merge the Demographic data with the Body data.  Once that is complete, we will merge the Diet data into the merged data frame. </a:t>
            </a:r>
          </a:p>
          <a:p>
            <a:endParaRPr lang="en-US" dirty="0"/>
          </a:p>
          <a:p>
            <a:r>
              <a:rPr lang="en-US" dirty="0"/>
              <a:t>Select Data &gt; Get Data &gt; Combine Queries &gt; Merge</a:t>
            </a:r>
          </a:p>
        </p:txBody>
      </p:sp>
      <p:sp>
        <p:nvSpPr>
          <p:cNvPr id="4" name="Slide Number Placeholder 3"/>
          <p:cNvSpPr>
            <a:spLocks noGrp="1"/>
          </p:cNvSpPr>
          <p:nvPr>
            <p:ph type="sldNum" sz="quarter" idx="5"/>
          </p:nvPr>
        </p:nvSpPr>
        <p:spPr/>
        <p:txBody>
          <a:bodyPr/>
          <a:lstStyle/>
          <a:p>
            <a:fld id="{DEF75CB5-5666-5049-9AE0-38EFD385C21E}" type="slidenum">
              <a:rPr lang="en-US" smtClean="0"/>
              <a:t>28</a:t>
            </a:fld>
            <a:endParaRPr lang="en-US" dirty="0"/>
          </a:p>
        </p:txBody>
      </p:sp>
    </p:spTree>
    <p:extLst>
      <p:ext uri="{BB962C8B-B14F-4D97-AF65-F5344CB8AC3E}">
        <p14:creationId xmlns:p14="http://schemas.microsoft.com/office/powerpoint/2010/main" val="12999845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merge by SEQN, which is the number associated with each study participant.  Select “Inner” under Join Kind so we only grab the matching rows.  Notice that 14340 of the 15600 rows in Demographic data frame match.  Click OK.</a:t>
            </a:r>
          </a:p>
        </p:txBody>
      </p:sp>
      <p:sp>
        <p:nvSpPr>
          <p:cNvPr id="4" name="Slide Number Placeholder 3"/>
          <p:cNvSpPr>
            <a:spLocks noGrp="1"/>
          </p:cNvSpPr>
          <p:nvPr>
            <p:ph type="sldNum" sz="quarter" idx="5"/>
          </p:nvPr>
        </p:nvSpPr>
        <p:spPr/>
        <p:txBody>
          <a:bodyPr/>
          <a:lstStyle/>
          <a:p>
            <a:fld id="{DEF75CB5-5666-5049-9AE0-38EFD385C21E}" type="slidenum">
              <a:rPr lang="en-US" smtClean="0"/>
              <a:t>29</a:t>
            </a:fld>
            <a:endParaRPr lang="en-US" dirty="0"/>
          </a:p>
        </p:txBody>
      </p:sp>
    </p:spTree>
    <p:extLst>
      <p:ext uri="{BB962C8B-B14F-4D97-AF65-F5344CB8AC3E}">
        <p14:creationId xmlns:p14="http://schemas.microsoft.com/office/powerpoint/2010/main" val="32325755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right-most column contains the data for the Body data frame.  Click the icon next to the header to extract the columns for that data frame.  Decide which variables you want included. To do this we go to the word file that describes the variables in the data frame. </a:t>
            </a:r>
          </a:p>
        </p:txBody>
      </p:sp>
      <p:sp>
        <p:nvSpPr>
          <p:cNvPr id="4" name="Slide Number Placeholder 3"/>
          <p:cNvSpPr>
            <a:spLocks noGrp="1"/>
          </p:cNvSpPr>
          <p:nvPr>
            <p:ph type="sldNum" sz="quarter" idx="5"/>
          </p:nvPr>
        </p:nvSpPr>
        <p:spPr/>
        <p:txBody>
          <a:bodyPr/>
          <a:lstStyle/>
          <a:p>
            <a:fld id="{DEF75CB5-5666-5049-9AE0-38EFD385C21E}" type="slidenum">
              <a:rPr lang="en-US" smtClean="0"/>
              <a:t>30</a:t>
            </a:fld>
            <a:endParaRPr lang="en-US" dirty="0"/>
          </a:p>
        </p:txBody>
      </p:sp>
    </p:spTree>
    <p:extLst>
      <p:ext uri="{BB962C8B-B14F-4D97-AF65-F5344CB8AC3E}">
        <p14:creationId xmlns:p14="http://schemas.microsoft.com/office/powerpoint/2010/main" val="3557364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2673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a:t>
            </a:r>
            <a:r>
              <a:rPr lang="en-US" dirty="0" err="1"/>
              <a:t>P_BMX.Doc</a:t>
            </a:r>
            <a:r>
              <a:rPr lang="en-US" dirty="0"/>
              <a:t> to open the data documentation and codebook. </a:t>
            </a:r>
          </a:p>
        </p:txBody>
      </p:sp>
      <p:sp>
        <p:nvSpPr>
          <p:cNvPr id="4" name="Slide Number Placeholder 3"/>
          <p:cNvSpPr>
            <a:spLocks noGrp="1"/>
          </p:cNvSpPr>
          <p:nvPr>
            <p:ph type="sldNum" sz="quarter" idx="5"/>
          </p:nvPr>
        </p:nvSpPr>
        <p:spPr/>
        <p:txBody>
          <a:bodyPr/>
          <a:lstStyle/>
          <a:p>
            <a:fld id="{DEF75CB5-5666-5049-9AE0-38EFD385C21E}" type="slidenum">
              <a:rPr lang="en-US" smtClean="0"/>
              <a:t>31</a:t>
            </a:fld>
            <a:endParaRPr lang="en-US" dirty="0"/>
          </a:p>
        </p:txBody>
      </p:sp>
    </p:spTree>
    <p:extLst>
      <p:ext uri="{BB962C8B-B14F-4D97-AF65-F5344CB8AC3E}">
        <p14:creationId xmlns:p14="http://schemas.microsoft.com/office/powerpoint/2010/main" val="35797809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32</a:t>
            </a:fld>
            <a:endParaRPr lang="en-US" dirty="0"/>
          </a:p>
        </p:txBody>
      </p:sp>
    </p:spTree>
    <p:extLst>
      <p:ext uri="{BB962C8B-B14F-4D97-AF65-F5344CB8AC3E}">
        <p14:creationId xmlns:p14="http://schemas.microsoft.com/office/powerpoint/2010/main" val="21596125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the body measurements desired and click OK.  Then, click Close and Load. </a:t>
            </a:r>
          </a:p>
        </p:txBody>
      </p:sp>
      <p:sp>
        <p:nvSpPr>
          <p:cNvPr id="4" name="Slide Number Placeholder 3"/>
          <p:cNvSpPr>
            <a:spLocks noGrp="1"/>
          </p:cNvSpPr>
          <p:nvPr>
            <p:ph type="sldNum" sz="quarter" idx="5"/>
          </p:nvPr>
        </p:nvSpPr>
        <p:spPr/>
        <p:txBody>
          <a:bodyPr/>
          <a:lstStyle/>
          <a:p>
            <a:fld id="{DEF75CB5-5666-5049-9AE0-38EFD385C21E}" type="slidenum">
              <a:rPr lang="en-US" smtClean="0"/>
              <a:t>33</a:t>
            </a:fld>
            <a:endParaRPr lang="en-US" dirty="0"/>
          </a:p>
        </p:txBody>
      </p:sp>
    </p:spTree>
    <p:extLst>
      <p:ext uri="{BB962C8B-B14F-4D97-AF65-F5344CB8AC3E}">
        <p14:creationId xmlns:p14="http://schemas.microsoft.com/office/powerpoint/2010/main" val="8250337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Close and Load to create the data frame of the merged files.  Repeat this process for the Diet data. </a:t>
            </a:r>
          </a:p>
        </p:txBody>
      </p:sp>
      <p:sp>
        <p:nvSpPr>
          <p:cNvPr id="4" name="Slide Number Placeholder 3"/>
          <p:cNvSpPr>
            <a:spLocks noGrp="1"/>
          </p:cNvSpPr>
          <p:nvPr>
            <p:ph type="sldNum" sz="quarter" idx="5"/>
          </p:nvPr>
        </p:nvSpPr>
        <p:spPr/>
        <p:txBody>
          <a:bodyPr/>
          <a:lstStyle/>
          <a:p>
            <a:fld id="{DEF75CB5-5666-5049-9AE0-38EFD385C21E}" type="slidenum">
              <a:rPr lang="en-US" smtClean="0"/>
              <a:t>34</a:t>
            </a:fld>
            <a:endParaRPr lang="en-US" dirty="0"/>
          </a:p>
        </p:txBody>
      </p:sp>
    </p:spTree>
    <p:extLst>
      <p:ext uri="{BB962C8B-B14F-4D97-AF65-F5344CB8AC3E}">
        <p14:creationId xmlns:p14="http://schemas.microsoft.com/office/powerpoint/2010/main" val="11364284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do inner matching.  Click OK.  </a:t>
            </a:r>
          </a:p>
        </p:txBody>
      </p:sp>
      <p:sp>
        <p:nvSpPr>
          <p:cNvPr id="4" name="Slide Number Placeholder 3"/>
          <p:cNvSpPr>
            <a:spLocks noGrp="1"/>
          </p:cNvSpPr>
          <p:nvPr>
            <p:ph type="sldNum" sz="quarter" idx="5"/>
          </p:nvPr>
        </p:nvSpPr>
        <p:spPr/>
        <p:txBody>
          <a:bodyPr/>
          <a:lstStyle/>
          <a:p>
            <a:fld id="{DEF75CB5-5666-5049-9AE0-38EFD385C21E}" type="slidenum">
              <a:rPr lang="en-US" smtClean="0"/>
              <a:t>35</a:t>
            </a:fld>
            <a:endParaRPr lang="en-US" dirty="0"/>
          </a:p>
        </p:txBody>
      </p:sp>
    </p:spTree>
    <p:extLst>
      <p:ext uri="{BB962C8B-B14F-4D97-AF65-F5344CB8AC3E}">
        <p14:creationId xmlns:p14="http://schemas.microsoft.com/office/powerpoint/2010/main" val="20528681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Choose variables from the Diet Table.  Click Close &amp; Load. Save the file (</a:t>
            </a:r>
            <a:r>
              <a:rPr lang="en-US" dirty="0" err="1"/>
              <a:t>NHANES_Webinar</a:t>
            </a:r>
            <a:r>
              <a:rPr lang="en-US" dirty="0"/>
              <a:t>). </a:t>
            </a:r>
          </a:p>
        </p:txBody>
      </p:sp>
      <p:sp>
        <p:nvSpPr>
          <p:cNvPr id="4" name="Slide Number Placeholder 3"/>
          <p:cNvSpPr>
            <a:spLocks noGrp="1"/>
          </p:cNvSpPr>
          <p:nvPr>
            <p:ph type="sldNum" sz="quarter" idx="5"/>
          </p:nvPr>
        </p:nvSpPr>
        <p:spPr/>
        <p:txBody>
          <a:bodyPr/>
          <a:lstStyle/>
          <a:p>
            <a:fld id="{DEF75CB5-5666-5049-9AE0-38EFD385C21E}" type="slidenum">
              <a:rPr lang="en-US" smtClean="0"/>
              <a:t>36</a:t>
            </a:fld>
            <a:endParaRPr lang="en-US" dirty="0"/>
          </a:p>
        </p:txBody>
      </p:sp>
    </p:spTree>
    <p:extLst>
      <p:ext uri="{BB962C8B-B14F-4D97-AF65-F5344CB8AC3E}">
        <p14:creationId xmlns:p14="http://schemas.microsoft.com/office/powerpoint/2010/main" val="8022410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need to clean up the column heads for our variables by renaming the variables based on the codebook.  We also may delete unwanted variables (such as data release cycle). </a:t>
            </a:r>
          </a:p>
        </p:txBody>
      </p:sp>
      <p:sp>
        <p:nvSpPr>
          <p:cNvPr id="4" name="Slide Number Placeholder 3"/>
          <p:cNvSpPr>
            <a:spLocks noGrp="1"/>
          </p:cNvSpPr>
          <p:nvPr>
            <p:ph type="sldNum" sz="quarter" idx="5"/>
          </p:nvPr>
        </p:nvSpPr>
        <p:spPr/>
        <p:txBody>
          <a:bodyPr/>
          <a:lstStyle/>
          <a:p>
            <a:fld id="{DEF75CB5-5666-5049-9AE0-38EFD385C21E}" type="slidenum">
              <a:rPr lang="en-US" smtClean="0"/>
              <a:t>37</a:t>
            </a:fld>
            <a:endParaRPr lang="en-US" dirty="0"/>
          </a:p>
        </p:txBody>
      </p:sp>
    </p:spTree>
    <p:extLst>
      <p:ext uri="{BB962C8B-B14F-4D97-AF65-F5344CB8AC3E}">
        <p14:creationId xmlns:p14="http://schemas.microsoft.com/office/powerpoint/2010/main" val="40566140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Let’s use a different NHANES file that I have and answer a few questions. </a:t>
            </a:r>
          </a:p>
        </p:txBody>
      </p:sp>
      <p:sp>
        <p:nvSpPr>
          <p:cNvPr id="4" name="Slide Number Placeholder 3"/>
          <p:cNvSpPr>
            <a:spLocks noGrp="1"/>
          </p:cNvSpPr>
          <p:nvPr>
            <p:ph type="sldNum" sz="quarter" idx="5"/>
          </p:nvPr>
        </p:nvSpPr>
        <p:spPr/>
        <p:txBody>
          <a:bodyPr/>
          <a:lstStyle/>
          <a:p>
            <a:fld id="{DEF75CB5-5666-5049-9AE0-38EFD385C21E}" type="slidenum">
              <a:rPr lang="en-US" smtClean="0"/>
              <a:t>38</a:t>
            </a:fld>
            <a:endParaRPr lang="en-US" dirty="0"/>
          </a:p>
        </p:txBody>
      </p:sp>
    </p:spTree>
    <p:extLst>
      <p:ext uri="{BB962C8B-B14F-4D97-AF65-F5344CB8AC3E}">
        <p14:creationId xmlns:p14="http://schemas.microsoft.com/office/powerpoint/2010/main" val="13015407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46</a:t>
            </a:fld>
            <a:endParaRPr lang="en-US" dirty="0"/>
          </a:p>
        </p:txBody>
      </p:sp>
    </p:spTree>
    <p:extLst>
      <p:ext uri="{BB962C8B-B14F-4D97-AF65-F5344CB8AC3E}">
        <p14:creationId xmlns:p14="http://schemas.microsoft.com/office/powerpoint/2010/main" val="4167890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3</a:t>
            </a:fld>
            <a:endParaRPr lang="en-US" dirty="0"/>
          </a:p>
        </p:txBody>
      </p:sp>
    </p:spTree>
    <p:extLst>
      <p:ext uri="{BB962C8B-B14F-4D97-AF65-F5344CB8AC3E}">
        <p14:creationId xmlns:p14="http://schemas.microsoft.com/office/powerpoint/2010/main" val="2982522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 any variables you don’t want. </a:t>
            </a:r>
          </a:p>
        </p:txBody>
      </p:sp>
      <p:sp>
        <p:nvSpPr>
          <p:cNvPr id="4" name="Slide Number Placeholder 3"/>
          <p:cNvSpPr>
            <a:spLocks noGrp="1"/>
          </p:cNvSpPr>
          <p:nvPr>
            <p:ph type="sldNum" sz="quarter" idx="5"/>
          </p:nvPr>
        </p:nvSpPr>
        <p:spPr/>
        <p:txBody>
          <a:bodyPr/>
          <a:lstStyle/>
          <a:p>
            <a:fld id="{DEF75CB5-5666-5049-9AE0-38EFD385C21E}" type="slidenum">
              <a:rPr lang="en-US" smtClean="0"/>
              <a:t>8</a:t>
            </a:fld>
            <a:endParaRPr lang="en-US" dirty="0"/>
          </a:p>
        </p:txBody>
      </p:sp>
    </p:spTree>
    <p:extLst>
      <p:ext uri="{BB962C8B-B14F-4D97-AF65-F5344CB8AC3E}">
        <p14:creationId xmlns:p14="http://schemas.microsoft.com/office/powerpoint/2010/main" val="39999686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5012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NHANES website, scroll down to the SAS Viewer. Click on the SAS Viewer link. Scroll to download the free SAS viewer. Download the latest version. You will need to create a profile on their website.  Click setup after extracting the zip folder. </a:t>
            </a:r>
          </a:p>
        </p:txBody>
      </p:sp>
      <p:sp>
        <p:nvSpPr>
          <p:cNvPr id="4" name="Slide Number Placeholder 3"/>
          <p:cNvSpPr>
            <a:spLocks noGrp="1"/>
          </p:cNvSpPr>
          <p:nvPr>
            <p:ph type="sldNum" sz="quarter" idx="5"/>
          </p:nvPr>
        </p:nvSpPr>
        <p:spPr/>
        <p:txBody>
          <a:bodyPr/>
          <a:lstStyle/>
          <a:p>
            <a:fld id="{DEF75CB5-5666-5049-9AE0-38EFD385C21E}" type="slidenum">
              <a:rPr lang="en-US" smtClean="0"/>
              <a:t>17</a:t>
            </a:fld>
            <a:endParaRPr lang="en-US" dirty="0"/>
          </a:p>
        </p:txBody>
      </p:sp>
    </p:spTree>
    <p:extLst>
      <p:ext uri="{BB962C8B-B14F-4D97-AF65-F5344CB8AC3E}">
        <p14:creationId xmlns:p14="http://schemas.microsoft.com/office/powerpoint/2010/main" val="2167438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the 2017-March 2020 Pre-pandemic survey.  We are going to obtain the demographic data, dietary data (dietary interview-total nutrient intakes, first day), and examination data (body measures). </a:t>
            </a:r>
          </a:p>
        </p:txBody>
      </p:sp>
      <p:sp>
        <p:nvSpPr>
          <p:cNvPr id="4" name="Slide Number Placeholder 3"/>
          <p:cNvSpPr>
            <a:spLocks noGrp="1"/>
          </p:cNvSpPr>
          <p:nvPr>
            <p:ph type="sldNum" sz="quarter" idx="5"/>
          </p:nvPr>
        </p:nvSpPr>
        <p:spPr/>
        <p:txBody>
          <a:bodyPr/>
          <a:lstStyle/>
          <a:p>
            <a:fld id="{DEF75CB5-5666-5049-9AE0-38EFD385C21E}" type="slidenum">
              <a:rPr lang="en-US" smtClean="0"/>
              <a:t>18</a:t>
            </a:fld>
            <a:endParaRPr lang="en-US" dirty="0"/>
          </a:p>
        </p:txBody>
      </p:sp>
    </p:spTree>
    <p:extLst>
      <p:ext uri="{BB962C8B-B14F-4D97-AF65-F5344CB8AC3E}">
        <p14:creationId xmlns:p14="http://schemas.microsoft.com/office/powerpoint/2010/main" val="2464181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Double-click the P_DEMO.XPT file. </a:t>
            </a:r>
          </a:p>
        </p:txBody>
      </p:sp>
      <p:sp>
        <p:nvSpPr>
          <p:cNvPr id="4" name="Slide Number Placeholder 3"/>
          <p:cNvSpPr>
            <a:spLocks noGrp="1"/>
          </p:cNvSpPr>
          <p:nvPr>
            <p:ph type="sldNum" sz="quarter" idx="5"/>
          </p:nvPr>
        </p:nvSpPr>
        <p:spPr/>
        <p:txBody>
          <a:bodyPr/>
          <a:lstStyle/>
          <a:p>
            <a:fld id="{DEF75CB5-5666-5049-9AE0-38EFD385C21E}" type="slidenum">
              <a:rPr lang="en-US" smtClean="0"/>
              <a:t>19</a:t>
            </a:fld>
            <a:endParaRPr lang="en-US" dirty="0"/>
          </a:p>
        </p:txBody>
      </p:sp>
    </p:spTree>
    <p:extLst>
      <p:ext uri="{BB962C8B-B14F-4D97-AF65-F5344CB8AC3E}">
        <p14:creationId xmlns:p14="http://schemas.microsoft.com/office/powerpoint/2010/main" val="3903227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Table</a:t>
            </a:r>
          </a:p>
        </p:txBody>
      </p:sp>
      <p:sp>
        <p:nvSpPr>
          <p:cNvPr id="4" name="Slide Number Placeholder 3"/>
          <p:cNvSpPr>
            <a:spLocks noGrp="1"/>
          </p:cNvSpPr>
          <p:nvPr>
            <p:ph type="sldNum" sz="quarter" idx="5"/>
          </p:nvPr>
        </p:nvSpPr>
        <p:spPr/>
        <p:txBody>
          <a:bodyPr/>
          <a:lstStyle/>
          <a:p>
            <a:fld id="{DEF75CB5-5666-5049-9AE0-38EFD385C21E}" type="slidenum">
              <a:rPr lang="en-US" smtClean="0"/>
              <a:t>20</a:t>
            </a:fld>
            <a:endParaRPr lang="en-US" dirty="0"/>
          </a:p>
        </p:txBody>
      </p:sp>
    </p:spTree>
    <p:extLst>
      <p:ext uri="{BB962C8B-B14F-4D97-AF65-F5344CB8AC3E}">
        <p14:creationId xmlns:p14="http://schemas.microsoft.com/office/powerpoint/2010/main" val="3716776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FC6C6-31B4-E9A3-A8AA-3BCF0B563B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75CC0F-152C-4AAE-311C-A5D3D0079D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4313B2-1A53-130A-3733-2C1E28329B79}"/>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B1B640F7-3D52-31F1-2B98-E1C10215F131}"/>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F62CF215-3A33-131F-5C56-D3B84BE7B1BF}"/>
              </a:ext>
            </a:extLst>
          </p:cNvPr>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754071874"/>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39D9-5559-059F-C705-B133A42A09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D5DEE4-D04E-22ED-BFCE-E13DC1CB7D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EF7A48-5D00-BA93-1DB3-073F815FB3A9}"/>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1DB0F110-F409-BC6F-2C6A-5CAD2B167E09}"/>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C07002E0-F42E-CD1B-750F-41D179B32F1F}"/>
              </a:ext>
            </a:extLst>
          </p:cNvPr>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86382760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6300CA-BE0D-EB15-A04B-FE446CB2662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528D90D-B5BA-7427-A6D0-3ED17E7A89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341EE0-8A03-F6AA-E9B0-79C2D81AD583}"/>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6C8D3648-E7B7-B51F-52A9-2624684DC360}"/>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3BC74A52-F225-12D7-D304-0DD50AD2C130}"/>
              </a:ext>
            </a:extLst>
          </p:cNvPr>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63367882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Subtitle">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304799"/>
            <a:ext cx="12191998" cy="3215641"/>
          </a:xfrm>
        </p:spPr>
        <p:txBody>
          <a:bodyPr lIns="0" rIns="0" bIns="0" anchor="b" anchorCtr="0">
            <a:noAutofit/>
          </a:bodyPr>
          <a:lstStyle>
            <a:lvl1pPr algn="ctr">
              <a:defRPr sz="6000" kern="1200" cap="all" spc="300" baseline="0">
                <a:solidFill>
                  <a:schemeClr val="accent3">
                    <a:lumMod val="75000"/>
                  </a:schemeClr>
                </a:solidFill>
              </a:defRPr>
            </a:lvl1pPr>
          </a:lstStyle>
          <a:p>
            <a:r>
              <a:rPr lang="en-US" dirty="0"/>
              <a:t>Click to add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670628"/>
            <a:ext cx="12191997" cy="2577772"/>
          </a:xfrm>
        </p:spPr>
        <p:txBody>
          <a:bodyPr>
            <a:noAutofit/>
          </a:bodyPr>
          <a:lstStyle>
            <a:lvl1pPr marL="0" indent="0" algn="ctr">
              <a:buNone/>
              <a:defRPr sz="3200" b="0" i="0" cap="all" spc="600" baseline="0">
                <a:solidFill>
                  <a:schemeClr val="accent3"/>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45138416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3">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084D09-1B2D-4EE2-82A7-83196133B801}"/>
              </a:ext>
              <a:ext uri="{C183D7F6-B498-43B3-948B-1728B52AA6E4}">
                <adec:decorative xmlns:adec="http://schemas.microsoft.com/office/drawing/2017/decorative" val="1"/>
              </a:ext>
            </a:extLst>
          </p:cNvPr>
          <p:cNvGrpSpPr/>
          <p:nvPr userDrawn="1"/>
        </p:nvGrpSpPr>
        <p:grpSpPr>
          <a:xfrm>
            <a:off x="0" y="-6350"/>
            <a:ext cx="12185769" cy="6864350"/>
            <a:chOff x="0" y="-6350"/>
            <a:chExt cx="12185769" cy="6864350"/>
          </a:xfrm>
        </p:grpSpPr>
        <p:sp>
          <p:nvSpPr>
            <p:cNvPr id="4" name="Rectangle 3">
              <a:extLst>
                <a:ext uri="{FF2B5EF4-FFF2-40B4-BE49-F238E27FC236}">
                  <a16:creationId xmlns:a16="http://schemas.microsoft.com/office/drawing/2014/main" id="{53860AA6-1B14-DF89-B725-CC444E502028}"/>
                </a:ext>
                <a:ext uri="{C183D7F6-B498-43B3-948B-1728B52AA6E4}">
                  <adec:decorative xmlns:adec="http://schemas.microsoft.com/office/drawing/2017/decorative" val="1"/>
                </a:ext>
              </a:extLst>
            </p:cNvPr>
            <p:cNvSpPr/>
            <p:nvPr/>
          </p:nvSpPr>
          <p:spPr>
            <a:xfrm>
              <a:off x="0" y="-6350"/>
              <a:ext cx="6160393"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Content Placeholder 14">
              <a:extLst>
                <a:ext uri="{FF2B5EF4-FFF2-40B4-BE49-F238E27FC236}">
                  <a16:creationId xmlns:a16="http://schemas.microsoft.com/office/drawing/2014/main" id="{D172E570-D67F-4980-88C2-CF6560C1C193}"/>
                </a:ext>
                <a:ext uri="{C183D7F6-B498-43B3-948B-1728B52AA6E4}">
                  <adec:decorative xmlns:adec="http://schemas.microsoft.com/office/drawing/2017/decorative" val="1"/>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rot="5400000">
              <a:off x="5750267" y="410125"/>
              <a:ext cx="6845628" cy="6025377"/>
            </a:xfrm>
            <a:prstGeom prst="rect">
              <a:avLst/>
            </a:prstGeom>
          </p:spPr>
        </p:pic>
        <p:grpSp>
          <p:nvGrpSpPr>
            <p:cNvPr id="7" name="Group 6">
              <a:extLst>
                <a:ext uri="{FF2B5EF4-FFF2-40B4-BE49-F238E27FC236}">
                  <a16:creationId xmlns:a16="http://schemas.microsoft.com/office/drawing/2014/main" id="{AF90BF68-CF26-6705-CBFD-428BEB787EDB}"/>
                </a:ext>
              </a:extLst>
            </p:cNvPr>
            <p:cNvGrpSpPr/>
            <p:nvPr/>
          </p:nvGrpSpPr>
          <p:grpSpPr>
            <a:xfrm rot="10800000">
              <a:off x="5304704" y="259572"/>
              <a:ext cx="584267" cy="390181"/>
              <a:chOff x="1876516" y="596691"/>
              <a:chExt cx="584267" cy="390181"/>
            </a:xfrm>
          </p:grpSpPr>
          <p:sp>
            <p:nvSpPr>
              <p:cNvPr id="8" name="Oval 7">
                <a:extLst>
                  <a:ext uri="{FF2B5EF4-FFF2-40B4-BE49-F238E27FC236}">
                    <a16:creationId xmlns:a16="http://schemas.microsoft.com/office/drawing/2014/main" id="{1066F635-8DB9-B091-8467-D8F0327217F4}"/>
                  </a:ext>
                  <a:ext uri="{C183D7F6-B498-43B3-948B-1728B52AA6E4}">
                    <adec:decorative xmlns:adec="http://schemas.microsoft.com/office/drawing/2017/decorative" val="1"/>
                  </a:ext>
                </a:extLst>
              </p:cNvPr>
              <p:cNvSpPr/>
              <p:nvPr/>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Graphic 12">
                <a:extLst>
                  <a:ext uri="{FF2B5EF4-FFF2-40B4-BE49-F238E27FC236}">
                    <a16:creationId xmlns:a16="http://schemas.microsoft.com/office/drawing/2014/main" id="{882D2FD3-A05B-400C-6347-115486FFD943}"/>
                  </a:ext>
                  <a:ext uri="{C183D7F6-B498-43B3-948B-1728B52AA6E4}">
                    <adec:decorative xmlns:adec="http://schemas.microsoft.com/office/drawing/2017/decorative" val="1"/>
                  </a:ext>
                </a:extLst>
              </p:cNvPr>
              <p:cNvSpPr/>
              <p:nvPr/>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960459F4-C5B9-4070-46D1-2E7DA3EFBFC9}"/>
              </a:ext>
            </a:extLst>
          </p:cNvPr>
          <p:cNvSpPr>
            <a:spLocks noGrp="1"/>
          </p:cNvSpPr>
          <p:nvPr>
            <p:ph type="title"/>
          </p:nvPr>
        </p:nvSpPr>
        <p:spPr>
          <a:xfrm>
            <a:off x="838201" y="365125"/>
            <a:ext cx="4466502" cy="1936866"/>
          </a:xfrm>
        </p:spPr>
        <p:txBody>
          <a:bodyPr anchor="b"/>
          <a:lstStyle>
            <a:lvl1pPr>
              <a:defRPr sz="3200" cap="all" baseline="0">
                <a:solidFill>
                  <a:schemeClr val="accent3">
                    <a:lumMod val="75000"/>
                  </a:schemeClr>
                </a:solidFill>
              </a:defRPr>
            </a:lvl1pPr>
          </a:lstStyle>
          <a:p>
            <a:r>
              <a:rPr lang="en-US"/>
              <a:t>Click to edit Master title style</a:t>
            </a:r>
            <a:endParaRPr lang="en-US" dirty="0"/>
          </a:p>
        </p:txBody>
      </p:sp>
      <p:cxnSp>
        <p:nvCxnSpPr>
          <p:cNvPr id="5" name="Straight Connector 4">
            <a:extLst>
              <a:ext uri="{FF2B5EF4-FFF2-40B4-BE49-F238E27FC236}">
                <a16:creationId xmlns:a16="http://schemas.microsoft.com/office/drawing/2014/main" id="{34F613B1-323C-4C25-4526-1D3313A7161D}"/>
              </a:ext>
              <a:ext uri="{C183D7F6-B498-43B3-948B-1728B52AA6E4}">
                <adec:decorative xmlns:adec="http://schemas.microsoft.com/office/drawing/2017/decorative" val="1"/>
              </a:ext>
            </a:extLst>
          </p:cNvPr>
          <p:cNvCxnSpPr>
            <a:cxnSpLocks/>
          </p:cNvCxnSpPr>
          <p:nvPr userDrawn="1"/>
        </p:nvCxnSpPr>
        <p:spPr>
          <a:xfrm>
            <a:off x="835831" y="2620500"/>
            <a:ext cx="4471665"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2D2C2143-1936-BBDA-A6A8-40B6DBD16AED}"/>
              </a:ext>
            </a:extLst>
          </p:cNvPr>
          <p:cNvSpPr>
            <a:spLocks noGrp="1"/>
          </p:cNvSpPr>
          <p:nvPr>
            <p:ph sz="quarter" idx="10" hasCustomPrompt="1"/>
          </p:nvPr>
        </p:nvSpPr>
        <p:spPr>
          <a:xfrm>
            <a:off x="838201" y="3097848"/>
            <a:ext cx="4466504" cy="3405187"/>
          </a:xfrm>
        </p:spPr>
        <p:txBody>
          <a:bodyPr/>
          <a:lstStyle>
            <a:lvl1pPr>
              <a:lnSpc>
                <a:spcPct val="120000"/>
              </a:lnSpc>
              <a:spcBef>
                <a:spcPts val="1000"/>
              </a:spcBef>
              <a:spcAft>
                <a:spcPts val="600"/>
              </a:spcAft>
              <a:defRPr sz="1800">
                <a:solidFill>
                  <a:schemeClr val="bg1"/>
                </a:solidFill>
                <a:latin typeface="+mn-lt"/>
              </a:defRPr>
            </a:lvl1pPr>
            <a:lvl2pPr>
              <a:lnSpc>
                <a:spcPct val="120000"/>
              </a:lnSpc>
              <a:spcBef>
                <a:spcPts val="1000"/>
              </a:spcBef>
              <a:spcAft>
                <a:spcPts val="600"/>
              </a:spcAft>
              <a:defRPr sz="1600">
                <a:solidFill>
                  <a:schemeClr val="bg1"/>
                </a:solidFill>
                <a:latin typeface="+mn-lt"/>
              </a:defRPr>
            </a:lvl2pPr>
            <a:lvl3pPr>
              <a:lnSpc>
                <a:spcPct val="120000"/>
              </a:lnSpc>
              <a:spcBef>
                <a:spcPts val="1000"/>
              </a:spcBef>
              <a:spcAft>
                <a:spcPts val="600"/>
              </a:spcAft>
              <a:defRPr sz="1400">
                <a:solidFill>
                  <a:schemeClr val="bg1"/>
                </a:solidFill>
                <a:latin typeface="+mn-lt"/>
              </a:defRPr>
            </a:lvl3pPr>
            <a:lvl4pPr>
              <a:lnSpc>
                <a:spcPct val="120000"/>
              </a:lnSpc>
              <a:spcBef>
                <a:spcPts val="1000"/>
              </a:spcBef>
              <a:spcAft>
                <a:spcPts val="600"/>
              </a:spcAft>
              <a:defRPr sz="1200">
                <a:solidFill>
                  <a:schemeClr val="bg1"/>
                </a:solidFill>
                <a:latin typeface="+mn-lt"/>
              </a:defRPr>
            </a:lvl4pPr>
            <a:lvl5pPr>
              <a:lnSpc>
                <a:spcPct val="120000"/>
              </a:lnSpc>
              <a:spcBef>
                <a:spcPts val="1000"/>
              </a:spcBef>
              <a:spcAft>
                <a:spcPts val="600"/>
              </a:spcAft>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379628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2 column">
    <p:bg>
      <p:bgPr>
        <a:gradFill>
          <a:gsLst>
            <a:gs pos="100000">
              <a:schemeClr val="tx2"/>
            </a:gs>
            <a:gs pos="81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23B0D0-B01D-0BB0-6127-A878BE49D18E}"/>
              </a:ext>
              <a:ext uri="{C183D7F6-B498-43B3-948B-1728B52AA6E4}">
                <adec:decorative xmlns:adec="http://schemas.microsoft.com/office/drawing/2017/decorative" val="1"/>
              </a:ext>
            </a:extLst>
          </p:cNvPr>
          <p:cNvSpPr/>
          <p:nvPr userDrawn="1"/>
        </p:nvSpPr>
        <p:spPr>
          <a:xfrm>
            <a:off x="6039728" y="-6350"/>
            <a:ext cx="6154615"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6889627" y="173736"/>
            <a:ext cx="4352662" cy="220370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Picture Placeholder 9">
            <a:extLst>
              <a:ext uri="{FF2B5EF4-FFF2-40B4-BE49-F238E27FC236}">
                <a16:creationId xmlns:a16="http://schemas.microsoft.com/office/drawing/2014/main" id="{6C363351-4779-B42E-ED7A-C4AF2920BABC}"/>
              </a:ext>
            </a:extLst>
          </p:cNvPr>
          <p:cNvSpPr>
            <a:spLocks noGrp="1"/>
          </p:cNvSpPr>
          <p:nvPr>
            <p:ph type="pic" sz="quarter" idx="37"/>
          </p:nvPr>
        </p:nvSpPr>
        <p:spPr>
          <a:xfrm>
            <a:off x="336550" y="336550"/>
            <a:ext cx="5303640" cy="6184900"/>
          </a:xfrm>
        </p:spPr>
        <p:txBody>
          <a:bodyPr/>
          <a:lstStyle>
            <a:lvl1pPr algn="ctr">
              <a:defRPr sz="2000"/>
            </a:lvl1pPr>
          </a:lstStyle>
          <a:p>
            <a:r>
              <a:rPr lang="en-US"/>
              <a:t>Click icon to add picture</a:t>
            </a:r>
            <a:endParaRPr lang="en-US" dirty="0"/>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6889627" y="3104277"/>
            <a:ext cx="4371560" cy="3022201"/>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cxnSp>
        <p:nvCxnSpPr>
          <p:cNvPr id="4" name="Straight Connector 3">
            <a:extLst>
              <a:ext uri="{FF2B5EF4-FFF2-40B4-BE49-F238E27FC236}">
                <a16:creationId xmlns:a16="http://schemas.microsoft.com/office/drawing/2014/main" id="{F0712911-615E-724B-FC0F-996291526D31}"/>
              </a:ext>
              <a:ext uri="{C183D7F6-B498-43B3-948B-1728B52AA6E4}">
                <adec:decorative xmlns:adec="http://schemas.microsoft.com/office/drawing/2017/decorative" val="1"/>
              </a:ext>
            </a:extLst>
          </p:cNvPr>
          <p:cNvCxnSpPr>
            <a:cxnSpLocks/>
          </p:cNvCxnSpPr>
          <p:nvPr userDrawn="1"/>
        </p:nvCxnSpPr>
        <p:spPr>
          <a:xfrm>
            <a:off x="6889627" y="2679480"/>
            <a:ext cx="4352662"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8201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8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7247A-846A-F316-B494-69B42CBF34DD}"/>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884B3AF6-983E-0901-0045-6CDF4E93E1BA}"/>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C5B7647-403E-A66E-6CF4-0D3A99AA5154}"/>
              </a:ext>
              <a:ext uri="{C183D7F6-B498-43B3-948B-1728B52AA6E4}">
                <adec:decorative xmlns:adec="http://schemas.microsoft.com/office/drawing/2017/decorative" val="1"/>
              </a:ext>
            </a:extLst>
          </p:cNvPr>
          <p:cNvGrpSpPr/>
          <p:nvPr userDrawn="1"/>
        </p:nvGrpSpPr>
        <p:grpSpPr>
          <a:xfrm rot="10800000" flipH="1">
            <a:off x="10488530" y="4210019"/>
            <a:ext cx="754139" cy="1865729"/>
            <a:chOff x="653351" y="2693558"/>
            <a:chExt cx="754139" cy="1865729"/>
          </a:xfrm>
        </p:grpSpPr>
        <p:sp>
          <p:nvSpPr>
            <p:cNvPr id="10" name="Graphic 15">
              <a:extLst>
                <a:ext uri="{FF2B5EF4-FFF2-40B4-BE49-F238E27FC236}">
                  <a16:creationId xmlns:a16="http://schemas.microsoft.com/office/drawing/2014/main" id="{E48E731E-FEF1-9C59-64B0-9CB6E8853912}"/>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1" name="Graphic 12">
              <a:extLst>
                <a:ext uri="{FF2B5EF4-FFF2-40B4-BE49-F238E27FC236}">
                  <a16:creationId xmlns:a16="http://schemas.microsoft.com/office/drawing/2014/main" id="{AFE83BB3-4D12-8E20-CA93-1834D7F0A43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EB1D810-BC05-6C0E-0DE4-3604EBAADCC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41680" y="430482"/>
            <a:ext cx="10500989"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807038" y="2465539"/>
            <a:ext cx="3774587" cy="3723753"/>
          </a:xfrm>
        </p:spPr>
        <p:txBody>
          <a:bodyPr/>
          <a:lstStyle>
            <a:lvl1pPr marL="342900" indent="-342900">
              <a:lnSpc>
                <a:spcPct val="120000"/>
              </a:lnSpc>
              <a:spcBef>
                <a:spcPts val="1000"/>
              </a:spcBef>
              <a:buClr>
                <a:schemeClr val="accent3">
                  <a:lumMod val="75000"/>
                </a:schemeClr>
              </a:buClr>
              <a:buFont typeface="+mj-lt"/>
              <a:buAutoNum type="arabicPeriod"/>
              <a:defRPr sz="1800" spc="0" baseline="0">
                <a:solidFill>
                  <a:schemeClr val="bg1"/>
                </a:solidFill>
                <a:latin typeface="+mn-lt"/>
              </a:defRPr>
            </a:lvl1pPr>
            <a:lvl2pPr marL="626364" indent="-342900">
              <a:lnSpc>
                <a:spcPct val="120000"/>
              </a:lnSpc>
              <a:spcBef>
                <a:spcPts val="1000"/>
              </a:spcBef>
              <a:buClr>
                <a:schemeClr val="accent3">
                  <a:lumMod val="75000"/>
                </a:schemeClr>
              </a:buClr>
              <a:buFont typeface="+mj-lt"/>
              <a:buAutoNum type="alphaLcPeriod"/>
              <a:defRPr sz="1800" spc="0">
                <a:solidFill>
                  <a:schemeClr val="bg1"/>
                </a:solidFill>
                <a:latin typeface="+mn-lt"/>
              </a:defRPr>
            </a:lvl2pPr>
            <a:lvl3pPr marL="918972" indent="-342900">
              <a:lnSpc>
                <a:spcPct val="120000"/>
              </a:lnSpc>
              <a:spcBef>
                <a:spcPts val="1000"/>
              </a:spcBef>
              <a:buClr>
                <a:schemeClr val="accent3">
                  <a:lumMod val="75000"/>
                </a:schemeClr>
              </a:buClr>
              <a:buFont typeface="+mj-lt"/>
              <a:buAutoNum type="arabicParenR"/>
              <a:defRPr sz="1800" spc="0">
                <a:solidFill>
                  <a:schemeClr val="bg1"/>
                </a:solidFill>
                <a:latin typeface="+mn-lt"/>
              </a:defRPr>
            </a:lvl3pPr>
            <a:lvl4pPr marL="1209294" indent="-342900">
              <a:lnSpc>
                <a:spcPct val="120000"/>
              </a:lnSpc>
              <a:spcBef>
                <a:spcPts val="1000"/>
              </a:spcBef>
              <a:buClr>
                <a:schemeClr val="accent3">
                  <a:lumMod val="75000"/>
                </a:schemeClr>
              </a:buClr>
              <a:buFont typeface="+mj-lt"/>
              <a:buAutoNum type="alphaLcParen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4927600" y="2465539"/>
            <a:ext cx="6315069" cy="3723753"/>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65692140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losing">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9F5C3D-E9E6-75E0-BF7D-799B5CFE5ED0}"/>
              </a:ext>
              <a:ext uri="{C183D7F6-B498-43B3-948B-1728B52AA6E4}">
                <adec:decorative xmlns:adec="http://schemas.microsoft.com/office/drawing/2017/decorative" val="1"/>
              </a:ext>
            </a:extLst>
          </p:cNvPr>
          <p:cNvGrpSpPr/>
          <p:nvPr userDrawn="1"/>
        </p:nvGrpSpPr>
        <p:grpSpPr>
          <a:xfrm>
            <a:off x="4575462" y="4137"/>
            <a:ext cx="7616537" cy="6853863"/>
            <a:chOff x="4575462" y="4137"/>
            <a:chExt cx="7616537" cy="6853863"/>
          </a:xfrm>
        </p:grpSpPr>
        <p:grpSp>
          <p:nvGrpSpPr>
            <p:cNvPr id="16" name="Group 15">
              <a:extLst>
                <a:ext uri="{FF2B5EF4-FFF2-40B4-BE49-F238E27FC236}">
                  <a16:creationId xmlns:a16="http://schemas.microsoft.com/office/drawing/2014/main" id="{CDE1D2C2-40C4-6B80-E8C6-B4CE94C23037}"/>
                </a:ext>
              </a:extLst>
            </p:cNvPr>
            <p:cNvGrpSpPr/>
            <p:nvPr/>
          </p:nvGrpSpPr>
          <p:grpSpPr>
            <a:xfrm>
              <a:off x="4575462" y="691665"/>
              <a:ext cx="364018" cy="857035"/>
              <a:chOff x="468157" y="1144246"/>
              <a:chExt cx="364018" cy="857035"/>
            </a:xfrm>
          </p:grpSpPr>
          <p:sp>
            <p:nvSpPr>
              <p:cNvPr id="27" name="Oval 26">
                <a:extLst>
                  <a:ext uri="{FF2B5EF4-FFF2-40B4-BE49-F238E27FC236}">
                    <a16:creationId xmlns:a16="http://schemas.microsoft.com/office/drawing/2014/main" id="{7C904D88-E1BE-F1FA-D405-F55DA966DA84}"/>
                  </a:ext>
                  <a:ext uri="{C183D7F6-B498-43B3-948B-1728B52AA6E4}">
                    <adec:decorative xmlns:adec="http://schemas.microsoft.com/office/drawing/2017/decorative" val="1"/>
                  </a:ext>
                </a:extLst>
              </p:cNvPr>
              <p:cNvSpPr/>
              <p:nvPr/>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8" name="Graphic 12">
                <a:extLst>
                  <a:ext uri="{FF2B5EF4-FFF2-40B4-BE49-F238E27FC236}">
                    <a16:creationId xmlns:a16="http://schemas.microsoft.com/office/drawing/2014/main" id="{1D8F0816-C429-D32E-058B-33405874DFA7}"/>
                  </a:ext>
                  <a:ext uri="{C183D7F6-B498-43B3-948B-1728B52AA6E4}">
                    <adec:decorative xmlns:adec="http://schemas.microsoft.com/office/drawing/2017/decorative" val="1"/>
                  </a:ext>
                </a:extLst>
              </p:cNvPr>
              <p:cNvSpPr/>
              <p:nvPr/>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pic>
          <p:nvPicPr>
            <p:cNvPr id="4" name="Content Placeholder 14">
              <a:extLst>
                <a:ext uri="{FF2B5EF4-FFF2-40B4-BE49-F238E27FC236}">
                  <a16:creationId xmlns:a16="http://schemas.microsoft.com/office/drawing/2014/main" id="{14AC0A97-7D79-3DBE-FB53-A9EBFD806E0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42796" y="4137"/>
              <a:ext cx="5649203" cy="6853863"/>
            </a:xfrm>
            <a:prstGeom prst="rect">
              <a:avLst/>
            </a:prstGeom>
          </p:spPr>
        </p:pic>
      </p:gr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835831" y="173735"/>
            <a:ext cx="4409514" cy="2203704"/>
          </a:xfrm>
        </p:spPr>
        <p:txBody>
          <a:bodyPr anchor="b">
            <a:noAutofit/>
          </a:bodyPr>
          <a:lstStyle>
            <a:lvl1pPr>
              <a:defRPr sz="3200" cap="all" baseline="0">
                <a:solidFill>
                  <a:schemeClr val="accent3"/>
                </a:solidFill>
              </a:defRPr>
            </a:lvl1pPr>
          </a:lstStyle>
          <a:p>
            <a:r>
              <a:rPr lang="en-US" dirty="0"/>
              <a:t>Click to add title</a:t>
            </a:r>
          </a:p>
        </p:txBody>
      </p:sp>
      <p:sp>
        <p:nvSpPr>
          <p:cNvPr id="7" name="Content Placeholder 6">
            <a:extLst>
              <a:ext uri="{FF2B5EF4-FFF2-40B4-BE49-F238E27FC236}">
                <a16:creationId xmlns:a16="http://schemas.microsoft.com/office/drawing/2014/main" id="{0D9D0F3E-69D8-49F3-5D7A-71FDC4E3EEE3}"/>
              </a:ext>
            </a:extLst>
          </p:cNvPr>
          <p:cNvSpPr>
            <a:spLocks noGrp="1"/>
          </p:cNvSpPr>
          <p:nvPr>
            <p:ph sz="quarter" idx="14" hasCustomPrompt="1"/>
          </p:nvPr>
        </p:nvSpPr>
        <p:spPr>
          <a:xfrm>
            <a:off x="831850" y="3079119"/>
            <a:ext cx="4413250" cy="2752725"/>
          </a:xfrm>
        </p:spPr>
        <p:txBody>
          <a:bodyPr/>
          <a:lstStyle>
            <a:lvl1pPr>
              <a:lnSpc>
                <a:spcPct val="120000"/>
              </a:lnSpc>
              <a:spcBef>
                <a:spcPts val="1000"/>
              </a:spcBef>
              <a:defRPr sz="1800">
                <a:solidFill>
                  <a:schemeClr val="bg1"/>
                </a:solidFill>
                <a:latin typeface="+mn-lt"/>
              </a:defRPr>
            </a:lvl1pPr>
            <a:lvl2pPr>
              <a:lnSpc>
                <a:spcPct val="120000"/>
              </a:lnSpc>
              <a:spcBef>
                <a:spcPts val="1000"/>
              </a:spcBef>
              <a:buClr>
                <a:schemeClr val="accent3"/>
              </a:buClr>
              <a:defRPr sz="1600">
                <a:solidFill>
                  <a:schemeClr val="bg1"/>
                </a:solidFill>
                <a:latin typeface="+mn-lt"/>
              </a:defRPr>
            </a:lvl2pPr>
            <a:lvl3pPr>
              <a:lnSpc>
                <a:spcPct val="120000"/>
              </a:lnSpc>
              <a:spcBef>
                <a:spcPts val="1000"/>
              </a:spcBef>
              <a:buClr>
                <a:schemeClr val="accent3"/>
              </a:buClr>
              <a:defRPr sz="1400">
                <a:solidFill>
                  <a:schemeClr val="bg1"/>
                </a:solidFill>
                <a:latin typeface="+mn-lt"/>
              </a:defRPr>
            </a:lvl3pPr>
            <a:lvl4pPr>
              <a:lnSpc>
                <a:spcPct val="120000"/>
              </a:lnSpc>
              <a:spcBef>
                <a:spcPts val="1000"/>
              </a:spcBef>
              <a:buClr>
                <a:schemeClr val="accent3"/>
              </a:buClr>
              <a:defRPr sz="1200">
                <a:solidFill>
                  <a:schemeClr val="bg1"/>
                </a:solidFill>
                <a:latin typeface="+mn-lt"/>
              </a:defRPr>
            </a:lvl4pPr>
            <a:lvl5pPr>
              <a:lnSpc>
                <a:spcPct val="120000"/>
              </a:lnSpc>
              <a:spcBef>
                <a:spcPts val="1000"/>
              </a:spcBef>
              <a:buClr>
                <a:schemeClr val="accent3"/>
              </a:buCl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61CFC792-44F7-2497-E19D-8FB08AFF94F7}"/>
              </a:ext>
              <a:ext uri="{C183D7F6-B498-43B3-948B-1728B52AA6E4}">
                <adec:decorative xmlns:adec="http://schemas.microsoft.com/office/drawing/2017/decorative" val="1"/>
              </a:ext>
            </a:extLst>
          </p:cNvPr>
          <p:cNvCxnSpPr>
            <a:cxnSpLocks/>
          </p:cNvCxnSpPr>
          <p:nvPr userDrawn="1"/>
        </p:nvCxnSpPr>
        <p:spPr>
          <a:xfrm>
            <a:off x="835831" y="2679192"/>
            <a:ext cx="410192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84034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3" y="1821180"/>
            <a:ext cx="12191994" cy="3215641"/>
          </a:xfrm>
        </p:spPr>
        <p:txBody>
          <a:bodyPr lIns="0" rIns="0" bIns="0" anchor="ctr" anchorCtr="0">
            <a:noAutofit/>
          </a:bodyPr>
          <a:lstStyle>
            <a:lvl1pPr algn="ctr">
              <a:defRPr sz="6000" kern="1200" cap="all" spc="300" baseline="0">
                <a:solidFill>
                  <a:schemeClr val="accent3">
                    <a:lumMod val="75000"/>
                  </a:schemeClr>
                </a:solidFill>
              </a:defRPr>
            </a:lvl1pPr>
          </a:lstStyle>
          <a:p>
            <a:r>
              <a:rPr lang="en-US" dirty="0"/>
              <a:t>Click to add title</a:t>
            </a:r>
          </a:p>
        </p:txBody>
      </p:sp>
    </p:spTree>
    <p:extLst>
      <p:ext uri="{BB962C8B-B14F-4D97-AF65-F5344CB8AC3E}">
        <p14:creationId xmlns:p14="http://schemas.microsoft.com/office/powerpoint/2010/main" val="16350451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and 2 column">
    <p:bg>
      <p:bgPr>
        <a:gradFill>
          <a:gsLst>
            <a:gs pos="100000">
              <a:schemeClr val="tx2"/>
            </a:gs>
            <a:gs pos="81000">
              <a:schemeClr val="accent6"/>
            </a:gs>
            <a:gs pos="31000">
              <a:srgbClr val="02090E"/>
            </a:gs>
            <a:gs pos="14000">
              <a:schemeClr val="accent4">
                <a:lumMod val="75000"/>
              </a:schemeClr>
            </a:gs>
            <a:gs pos="0">
              <a:schemeClr val="accent4"/>
            </a:gs>
          </a:gsLst>
          <a:lin ang="126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B5B81B-FCE8-FE9C-8F0A-6488B25F0F6A}"/>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21869" y="579120"/>
            <a:ext cx="11548261" cy="2733306"/>
          </a:xfrm>
        </p:spPr>
        <p:txBody>
          <a:bodyPr anchor="b">
            <a:noAutofit/>
          </a:bodyPr>
          <a:lstStyle>
            <a:lvl1pPr algn="ctr">
              <a:defRPr sz="3200" cap="all" spc="300" baseline="0"/>
            </a:lvl1pPr>
          </a:lstStyle>
          <a:p>
            <a:r>
              <a:rPr lang="en-US" dirty="0"/>
              <a:t>Click to add title</a:t>
            </a:r>
          </a:p>
        </p:txBody>
      </p:sp>
      <p:sp>
        <p:nvSpPr>
          <p:cNvPr id="7" name="Subtitle 2">
            <a:extLst>
              <a:ext uri="{FF2B5EF4-FFF2-40B4-BE49-F238E27FC236}">
                <a16:creationId xmlns:a16="http://schemas.microsoft.com/office/drawing/2014/main" id="{5F877C2F-8190-18D9-5D24-5BD7B05A29F8}"/>
              </a:ext>
            </a:extLst>
          </p:cNvPr>
          <p:cNvSpPr>
            <a:spLocks noGrp="1"/>
          </p:cNvSpPr>
          <p:nvPr>
            <p:ph type="subTitle" idx="1" hasCustomPrompt="1"/>
          </p:nvPr>
        </p:nvSpPr>
        <p:spPr>
          <a:xfrm>
            <a:off x="321868" y="3484615"/>
            <a:ext cx="11562303" cy="2387865"/>
          </a:xfrm>
        </p:spPr>
        <p:txBody>
          <a:bodyPr>
            <a:noAutofit/>
          </a:bodyPr>
          <a:lstStyle>
            <a:lvl1pPr marL="0" indent="0" algn="ctr">
              <a:buNone/>
              <a:defRPr sz="60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868659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64209F-41AB-70E5-1B9E-7490900C59C9}"/>
              </a:ext>
              <a:ext uri="{C183D7F6-B498-43B3-948B-1728B52AA6E4}">
                <adec:decorative xmlns:adec="http://schemas.microsoft.com/office/drawing/2017/decorative" val="1"/>
              </a:ext>
            </a:extLst>
          </p:cNvPr>
          <p:cNvSpPr/>
          <p:nvPr userDrawn="1"/>
        </p:nvSpPr>
        <p:spPr>
          <a:xfrm>
            <a:off x="2" y="1"/>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32D3409-585B-54E2-1DCC-AC58804E4AE7}"/>
              </a:ext>
              <a:ext uri="{C183D7F6-B498-43B3-948B-1728B52AA6E4}">
                <adec:decorative xmlns:adec="http://schemas.microsoft.com/office/drawing/2017/decorative" val="1"/>
              </a:ext>
            </a:extLst>
          </p:cNvPr>
          <p:cNvSpPr/>
          <p:nvPr userDrawn="1"/>
        </p:nvSpPr>
        <p:spPr>
          <a:xfrm>
            <a:off x="1" y="-6350"/>
            <a:ext cx="6096000"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99891" y="511762"/>
            <a:ext cx="4960830" cy="2785158"/>
          </a:xfrm>
        </p:spPr>
        <p:txBody>
          <a:bodyPr anchor="b">
            <a:noAutofit/>
          </a:bodyPr>
          <a:lstStyle>
            <a:lvl1pPr algn="l">
              <a:defRPr sz="2400" cap="all" spc="300" baseline="0"/>
            </a:lvl1pPr>
          </a:lstStyle>
          <a:p>
            <a:r>
              <a:rPr lang="en-US" dirty="0"/>
              <a:t>Click to add title</a:t>
            </a:r>
          </a:p>
        </p:txBody>
      </p:sp>
      <p:sp>
        <p:nvSpPr>
          <p:cNvPr id="8" name="Subtitle 2">
            <a:extLst>
              <a:ext uri="{FF2B5EF4-FFF2-40B4-BE49-F238E27FC236}">
                <a16:creationId xmlns:a16="http://schemas.microsoft.com/office/drawing/2014/main" id="{E47B8A5C-E279-DB0B-E9D3-927417876125}"/>
              </a:ext>
            </a:extLst>
          </p:cNvPr>
          <p:cNvSpPr>
            <a:spLocks noGrp="1"/>
          </p:cNvSpPr>
          <p:nvPr>
            <p:ph type="subTitle" idx="1" hasCustomPrompt="1"/>
          </p:nvPr>
        </p:nvSpPr>
        <p:spPr>
          <a:xfrm>
            <a:off x="802640" y="3484615"/>
            <a:ext cx="4958081" cy="2387865"/>
          </a:xfrm>
        </p:spPr>
        <p:txBody>
          <a:bodyPr>
            <a:noAutofit/>
          </a:bodyPr>
          <a:lstStyle>
            <a:lvl1pPr marL="0" indent="0" algn="l">
              <a:buNone/>
              <a:defRPr sz="32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0" name="Picture Placeholder 9">
            <a:extLst>
              <a:ext uri="{FF2B5EF4-FFF2-40B4-BE49-F238E27FC236}">
                <a16:creationId xmlns:a16="http://schemas.microsoft.com/office/drawing/2014/main" id="{D386C402-C5C5-2A54-C618-62673AD93CB4}"/>
              </a:ext>
            </a:extLst>
          </p:cNvPr>
          <p:cNvSpPr>
            <a:spLocks noGrp="1"/>
          </p:cNvSpPr>
          <p:nvPr>
            <p:ph type="pic" sz="quarter" idx="13"/>
          </p:nvPr>
        </p:nvSpPr>
        <p:spPr>
          <a:xfrm>
            <a:off x="6497638" y="336550"/>
            <a:ext cx="5322887" cy="6184900"/>
          </a:xfrm>
        </p:spPr>
        <p:txBody>
          <a:bodyPr/>
          <a:lstStyle>
            <a:lvl1pPr algn="ctr">
              <a:defRPr sz="2000"/>
            </a:lvl1pPr>
          </a:lstStyle>
          <a:p>
            <a:r>
              <a:rPr lang="en-US"/>
              <a:t>Click icon to add picture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6832185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5ED6-3940-6F54-DC23-283BFD452C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DA192B-BECF-AAD2-7162-0FEFDAFFF7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58C217-B3E0-A301-F98D-69229B0BF2D3}"/>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83191535-475F-9102-86C0-2A0424C129BD}"/>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662F0332-6763-14AD-ECB4-B34913F8BE8D}"/>
              </a:ext>
            </a:extLst>
          </p:cNvPr>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795048736"/>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Title and 2 column">
    <p:bg>
      <p:bgPr>
        <a:gradFill>
          <a:gsLst>
            <a:gs pos="100000">
              <a:schemeClr val="tx2"/>
            </a:gs>
            <a:gs pos="79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4" name="Content Placeholder 14">
            <a:extLst>
              <a:ext uri="{FF2B5EF4-FFF2-40B4-BE49-F238E27FC236}">
                <a16:creationId xmlns:a16="http://schemas.microsoft.com/office/drawing/2014/main" id="{318CE367-BBCB-F4AB-635F-4C9995EAE35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50"/>
            <a:ext cx="2356339" cy="6853863"/>
          </a:xfrm>
          <a:prstGeom prst="rect">
            <a:avLst/>
          </a:prstGeom>
        </p:spPr>
      </p:pic>
      <p:sp>
        <p:nvSpPr>
          <p:cNvPr id="5" name="Rectangle 4">
            <a:extLst>
              <a:ext uri="{FF2B5EF4-FFF2-40B4-BE49-F238E27FC236}">
                <a16:creationId xmlns:a16="http://schemas.microsoft.com/office/drawing/2014/main" id="{5CE3FBBA-81E2-31F1-EF51-02706B5B5C0A}"/>
              </a:ext>
              <a:ext uri="{C183D7F6-B498-43B3-948B-1728B52AA6E4}">
                <adec:decorative xmlns:adec="http://schemas.microsoft.com/office/drawing/2017/decorative" val="1"/>
              </a:ext>
            </a:extLst>
          </p:cNvPr>
          <p:cNvSpPr/>
          <p:nvPr userDrawn="1"/>
        </p:nvSpPr>
        <p:spPr>
          <a:xfrm>
            <a:off x="2356339" y="-6350"/>
            <a:ext cx="983180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6" name="Straight Connector 5">
            <a:extLst>
              <a:ext uri="{FF2B5EF4-FFF2-40B4-BE49-F238E27FC236}">
                <a16:creationId xmlns:a16="http://schemas.microsoft.com/office/drawing/2014/main" id="{9AD3746D-3CD1-FFA5-0019-AD0C588B1924}"/>
              </a:ext>
              <a:ext uri="{C183D7F6-B498-43B3-948B-1728B52AA6E4}">
                <adec:decorative xmlns:adec="http://schemas.microsoft.com/office/drawing/2017/decorative" val="1"/>
              </a:ext>
            </a:extLst>
          </p:cNvPr>
          <p:cNvCxnSpPr>
            <a:cxnSpLocks/>
          </p:cNvCxnSpPr>
          <p:nvPr userDrawn="1"/>
        </p:nvCxnSpPr>
        <p:spPr>
          <a:xfrm>
            <a:off x="3305669" y="2002443"/>
            <a:ext cx="792211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305669" y="113097"/>
            <a:ext cx="7420819" cy="16563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3" name="Content Placeholder 12">
            <a:extLst>
              <a:ext uri="{FF2B5EF4-FFF2-40B4-BE49-F238E27FC236}">
                <a16:creationId xmlns:a16="http://schemas.microsoft.com/office/drawing/2014/main" id="{B9624CF4-7769-4663-3361-39136F5E20C8}"/>
              </a:ext>
            </a:extLst>
          </p:cNvPr>
          <p:cNvSpPr>
            <a:spLocks noGrp="1"/>
          </p:cNvSpPr>
          <p:nvPr>
            <p:ph sz="quarter" idx="31" hasCustomPrompt="1"/>
          </p:nvPr>
        </p:nvSpPr>
        <p:spPr>
          <a:xfrm>
            <a:off x="3305669" y="2470150"/>
            <a:ext cx="7420819" cy="3676649"/>
          </a:xfrm>
        </p:spPr>
        <p:txBody>
          <a:bodyPr/>
          <a:lstStyle>
            <a:lvl1pPr marL="285750" indent="-285750">
              <a:lnSpc>
                <a:spcPct val="120000"/>
              </a:lnSpc>
              <a:spcBef>
                <a:spcPts val="1000"/>
              </a:spcBef>
              <a:spcAft>
                <a:spcPts val="600"/>
              </a:spcAft>
              <a:buClr>
                <a:schemeClr val="accent3"/>
              </a:buClr>
              <a:buFont typeface="Arial" panose="020B0604020202020204" pitchFamily="34" charset="0"/>
              <a:buChar char="•"/>
              <a:defRPr sz="1800">
                <a:solidFill>
                  <a:schemeClr val="bg1"/>
                </a:solidFill>
                <a:latin typeface="+mn-lt"/>
              </a:defRPr>
            </a:lvl1pPr>
            <a:lvl2pPr marL="800100" indent="-342900">
              <a:lnSpc>
                <a:spcPct val="120000"/>
              </a:lnSpc>
              <a:spcBef>
                <a:spcPts val="1000"/>
              </a:spcBef>
              <a:spcAft>
                <a:spcPts val="600"/>
              </a:spcAft>
              <a:buClr>
                <a:schemeClr val="accent3"/>
              </a:buClr>
              <a:buFont typeface="Arial" panose="020B0604020202020204" pitchFamily="34" charset="0"/>
              <a:buChar char="•"/>
              <a:defRPr sz="1600">
                <a:solidFill>
                  <a:schemeClr val="bg1"/>
                </a:solidFill>
                <a:latin typeface="+mn-lt"/>
              </a:defRPr>
            </a:lvl2pPr>
            <a:lvl3pPr marL="1257300" indent="-342900">
              <a:lnSpc>
                <a:spcPct val="120000"/>
              </a:lnSpc>
              <a:spcBef>
                <a:spcPts val="1000"/>
              </a:spcBef>
              <a:spcAft>
                <a:spcPts val="600"/>
              </a:spcAft>
              <a:buClr>
                <a:schemeClr val="accent3"/>
              </a:buClr>
              <a:buFont typeface="Arial" panose="020B0604020202020204" pitchFamily="34" charset="0"/>
              <a:buChar char="•"/>
              <a:defRPr sz="1400">
                <a:solidFill>
                  <a:schemeClr val="bg1"/>
                </a:solidFill>
                <a:latin typeface="+mn-lt"/>
              </a:defRPr>
            </a:lvl3pPr>
            <a:lvl4pPr marL="16573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4pPr>
            <a:lvl5pPr marL="21145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0280267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61F2FA-20C7-5447-C138-CE2CA1867FE7}"/>
              </a:ext>
              <a:ext uri="{C183D7F6-B498-43B3-948B-1728B52AA6E4}">
                <adec:decorative xmlns:adec="http://schemas.microsoft.com/office/drawing/2017/decorative" val="1"/>
              </a:ext>
            </a:extLst>
          </p:cNvPr>
          <p:cNvGrpSpPr/>
          <p:nvPr userDrawn="1"/>
        </p:nvGrpSpPr>
        <p:grpSpPr>
          <a:xfrm>
            <a:off x="3" y="2"/>
            <a:ext cx="12191997" cy="6857998"/>
            <a:chOff x="3" y="2"/>
            <a:chExt cx="12191997" cy="6857998"/>
          </a:xfrm>
        </p:grpSpPr>
        <p:sp>
          <p:nvSpPr>
            <p:cNvPr id="21" name="Rectangle 20">
              <a:extLst>
                <a:ext uri="{FF2B5EF4-FFF2-40B4-BE49-F238E27FC236}">
                  <a16:creationId xmlns:a16="http://schemas.microsoft.com/office/drawing/2014/main" id="{DFEDD626-82E4-71C6-25F1-CDA46B7B3F39}"/>
                </a:ext>
              </a:extLst>
            </p:cNvPr>
            <p:cNvSpPr/>
            <p:nvPr/>
          </p:nvSpPr>
          <p:spPr>
            <a:xfrm>
              <a:off x="3" y="2"/>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CDC952AF-CE06-54F7-CB4A-1722F90AC3DF}"/>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2"/>
              <a:ext cx="12191994" cy="6857996"/>
            </a:xfrm>
            <a:prstGeom prst="rect">
              <a:avLst/>
            </a:prstGeom>
          </p:spPr>
        </p:pic>
        <p:grpSp>
          <p:nvGrpSpPr>
            <p:cNvPr id="11" name="Group 10">
              <a:extLst>
                <a:ext uri="{FF2B5EF4-FFF2-40B4-BE49-F238E27FC236}">
                  <a16:creationId xmlns:a16="http://schemas.microsoft.com/office/drawing/2014/main" id="{6E6EDFF3-843B-AAE9-DB73-423142606F52}"/>
                </a:ext>
              </a:extLst>
            </p:cNvPr>
            <p:cNvGrpSpPr/>
            <p:nvPr/>
          </p:nvGrpSpPr>
          <p:grpSpPr>
            <a:xfrm rot="5400000">
              <a:off x="1645776" y="1222395"/>
              <a:ext cx="431603" cy="412684"/>
              <a:chOff x="1870859" y="869908"/>
              <a:chExt cx="431603" cy="412684"/>
            </a:xfrm>
          </p:grpSpPr>
          <p:sp>
            <p:nvSpPr>
              <p:cNvPr id="12" name="Graphic 15">
                <a:extLst>
                  <a:ext uri="{FF2B5EF4-FFF2-40B4-BE49-F238E27FC236}">
                    <a16:creationId xmlns:a16="http://schemas.microsoft.com/office/drawing/2014/main" id="{312F4F85-6C79-201D-E20D-64CD4728E4C8}"/>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01D71DAD-ECC6-A850-88E4-A4EDCF494A24}"/>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14" name="Group 13">
              <a:extLst>
                <a:ext uri="{FF2B5EF4-FFF2-40B4-BE49-F238E27FC236}">
                  <a16:creationId xmlns:a16="http://schemas.microsoft.com/office/drawing/2014/main" id="{C632CC6D-6024-2368-8EBA-4B7A2D6428BC}"/>
                </a:ext>
              </a:extLst>
            </p:cNvPr>
            <p:cNvGrpSpPr/>
            <p:nvPr/>
          </p:nvGrpSpPr>
          <p:grpSpPr>
            <a:xfrm rot="20626702">
              <a:off x="10248169" y="5448942"/>
              <a:ext cx="431603" cy="412684"/>
              <a:chOff x="1870859" y="869908"/>
              <a:chExt cx="431603" cy="412684"/>
            </a:xfrm>
          </p:grpSpPr>
          <p:sp>
            <p:nvSpPr>
              <p:cNvPr id="6" name="Graphic 15">
                <a:extLst>
                  <a:ext uri="{FF2B5EF4-FFF2-40B4-BE49-F238E27FC236}">
                    <a16:creationId xmlns:a16="http://schemas.microsoft.com/office/drawing/2014/main" id="{B05BE7BE-7D54-A09B-8A67-6B28CF6BB6C0}"/>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7" name="Graphic 12">
                <a:extLst>
                  <a:ext uri="{FF2B5EF4-FFF2-40B4-BE49-F238E27FC236}">
                    <a16:creationId xmlns:a16="http://schemas.microsoft.com/office/drawing/2014/main" id="{258346A9-F75C-6704-EEED-CF7A8A0F8010}"/>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782CC39D-03B1-4933-F236-462B5862EBEC}"/>
              </a:ext>
            </a:extLst>
          </p:cNvPr>
          <p:cNvSpPr>
            <a:spLocks noGrp="1"/>
          </p:cNvSpPr>
          <p:nvPr>
            <p:ph type="title"/>
          </p:nvPr>
        </p:nvSpPr>
        <p:spPr>
          <a:xfrm>
            <a:off x="2932448" y="264160"/>
            <a:ext cx="6327105" cy="3373973"/>
          </a:xfrm>
        </p:spPr>
        <p:txBody>
          <a:bodyPr anchor="b"/>
          <a:lstStyle>
            <a:lvl1pPr algn="ctr">
              <a:defRPr sz="3200" cap="all" spc="600" baseline="0">
                <a:solidFill>
                  <a:schemeClr val="accent3">
                    <a:lumMod val="75000"/>
                  </a:schemeClr>
                </a:solidFill>
              </a:defRPr>
            </a:lvl1pPr>
          </a:lstStyle>
          <a:p>
            <a:r>
              <a:rPr lang="en-US"/>
              <a:t>Click to edit Master title style</a:t>
            </a:r>
            <a:endParaRPr lang="en-US" dirty="0"/>
          </a:p>
        </p:txBody>
      </p:sp>
      <p:sp>
        <p:nvSpPr>
          <p:cNvPr id="5" name="Subtitle 2">
            <a:extLst>
              <a:ext uri="{FF2B5EF4-FFF2-40B4-BE49-F238E27FC236}">
                <a16:creationId xmlns:a16="http://schemas.microsoft.com/office/drawing/2014/main" id="{F711CA51-49DC-62CA-F147-F286B1C9DBD9}"/>
              </a:ext>
            </a:extLst>
          </p:cNvPr>
          <p:cNvSpPr>
            <a:spLocks noGrp="1"/>
          </p:cNvSpPr>
          <p:nvPr>
            <p:ph type="subTitle" idx="1" hasCustomPrompt="1"/>
          </p:nvPr>
        </p:nvSpPr>
        <p:spPr>
          <a:xfrm>
            <a:off x="2932448" y="3962135"/>
            <a:ext cx="6327105" cy="2653771"/>
          </a:xfrm>
        </p:spPr>
        <p:txBody>
          <a:bodyPr>
            <a:noAutofit/>
          </a:bodyPr>
          <a:lstStyle>
            <a:lvl1pPr marL="0" indent="0" algn="ctr">
              <a:buNone/>
              <a:defRPr sz="1800" b="0" i="0" cap="all" spc="300" baseline="0">
                <a:solidFill>
                  <a:schemeClr val="bg1"/>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1183414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C7D5518-914C-92E3-E9EC-26752C9F05AD}"/>
              </a:ext>
              <a:ext uri="{C183D7F6-B498-43B3-948B-1728B52AA6E4}">
                <adec:decorative xmlns:adec="http://schemas.microsoft.com/office/drawing/2017/decorative" val="1"/>
              </a:ext>
            </a:extLst>
          </p:cNvPr>
          <p:cNvGrpSpPr/>
          <p:nvPr userDrawn="1"/>
        </p:nvGrpSpPr>
        <p:grpSpPr>
          <a:xfrm>
            <a:off x="-1" y="-6350"/>
            <a:ext cx="12192000" cy="6864350"/>
            <a:chOff x="-1" y="-6350"/>
            <a:chExt cx="12192000" cy="6864350"/>
          </a:xfrm>
        </p:grpSpPr>
        <p:sp>
          <p:nvSpPr>
            <p:cNvPr id="4" name="Rectangle 3">
              <a:extLst>
                <a:ext uri="{FF2B5EF4-FFF2-40B4-BE49-F238E27FC236}">
                  <a16:creationId xmlns:a16="http://schemas.microsoft.com/office/drawing/2014/main" id="{C82D0B82-F74C-65EF-3BF6-8EEA16F36B7D}"/>
                </a:ext>
                <a:ext uri="{C183D7F6-B498-43B3-948B-1728B52AA6E4}">
                  <adec:decorative xmlns:adec="http://schemas.microsoft.com/office/drawing/2017/decorative" val="1"/>
                </a:ext>
              </a:extLst>
            </p:cNvPr>
            <p:cNvSpPr/>
            <p:nvPr/>
          </p:nvSpPr>
          <p:spPr>
            <a:xfrm>
              <a:off x="1428750" y="-6350"/>
              <a:ext cx="10763249"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Picture 5" descr="A blue and purple spiral&#10;&#10;Description automatically generated">
              <a:extLst>
                <a:ext uri="{FF2B5EF4-FFF2-40B4-BE49-F238E27FC236}">
                  <a16:creationId xmlns:a16="http://schemas.microsoft.com/office/drawing/2014/main" id="{44E12326-9CF4-38EC-1BAF-1F994F2208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93"/>
            <a:stretch/>
          </p:blipFill>
          <p:spPr>
            <a:xfrm flipH="1">
              <a:off x="-1" y="0"/>
              <a:ext cx="1428751" cy="6858000"/>
            </a:xfrm>
            <a:prstGeom prst="rect">
              <a:avLst/>
            </a:prstGeom>
          </p:spPr>
        </p:pic>
        <p:grpSp>
          <p:nvGrpSpPr>
            <p:cNvPr id="7" name="Group 6">
              <a:extLst>
                <a:ext uri="{FF2B5EF4-FFF2-40B4-BE49-F238E27FC236}">
                  <a16:creationId xmlns:a16="http://schemas.microsoft.com/office/drawing/2014/main" id="{AD5C1D9C-B114-FC6A-9213-7287D39EAD9F}"/>
                </a:ext>
              </a:extLst>
            </p:cNvPr>
            <p:cNvGrpSpPr/>
            <p:nvPr/>
          </p:nvGrpSpPr>
          <p:grpSpPr>
            <a:xfrm>
              <a:off x="10649689" y="4382998"/>
              <a:ext cx="754139" cy="1865729"/>
              <a:chOff x="653351" y="2693558"/>
              <a:chExt cx="754139" cy="1865729"/>
            </a:xfrm>
          </p:grpSpPr>
          <p:sp>
            <p:nvSpPr>
              <p:cNvPr id="11" name="Graphic 15">
                <a:extLst>
                  <a:ext uri="{FF2B5EF4-FFF2-40B4-BE49-F238E27FC236}">
                    <a16:creationId xmlns:a16="http://schemas.microsoft.com/office/drawing/2014/main" id="{2BC89B10-C93E-8CE5-73B3-F6049168C313}"/>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9DB2AA2-9661-AC91-932D-2F1BEC47BD8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86C9AC9B-3792-E880-03FE-D46FB046AB6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8" name="Group 7">
              <a:extLst>
                <a:ext uri="{FF2B5EF4-FFF2-40B4-BE49-F238E27FC236}">
                  <a16:creationId xmlns:a16="http://schemas.microsoft.com/office/drawing/2014/main" id="{1142A133-65D6-D958-C0CD-E8D45B9BD7BB}"/>
                </a:ext>
              </a:extLst>
            </p:cNvPr>
            <p:cNvGrpSpPr/>
            <p:nvPr/>
          </p:nvGrpSpPr>
          <p:grpSpPr>
            <a:xfrm>
              <a:off x="1870859" y="869908"/>
              <a:ext cx="431603" cy="412684"/>
              <a:chOff x="1870859" y="869908"/>
              <a:chExt cx="431603" cy="412684"/>
            </a:xfrm>
          </p:grpSpPr>
          <p:sp>
            <p:nvSpPr>
              <p:cNvPr id="9" name="Graphic 15">
                <a:extLst>
                  <a:ext uri="{FF2B5EF4-FFF2-40B4-BE49-F238E27FC236}">
                    <a16:creationId xmlns:a16="http://schemas.microsoft.com/office/drawing/2014/main" id="{A746B023-387D-4EAC-052B-60F131E6E707}"/>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0" name="Graphic 12">
                <a:extLst>
                  <a:ext uri="{FF2B5EF4-FFF2-40B4-BE49-F238E27FC236}">
                    <a16:creationId xmlns:a16="http://schemas.microsoft.com/office/drawing/2014/main" id="{20760125-21CF-A296-3EA7-3C6C0E9BCB2F}"/>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cxnSp>
        <p:nvCxnSpPr>
          <p:cNvPr id="14" name="Straight Connector 13">
            <a:extLst>
              <a:ext uri="{FF2B5EF4-FFF2-40B4-BE49-F238E27FC236}">
                <a16:creationId xmlns:a16="http://schemas.microsoft.com/office/drawing/2014/main" id="{7F851D11-41E3-33F2-CBA6-B2A9A5A2A517}"/>
              </a:ext>
              <a:ext uri="{C183D7F6-B498-43B3-948B-1728B52AA6E4}">
                <adec:decorative xmlns:adec="http://schemas.microsoft.com/office/drawing/2017/decorative" val="1"/>
              </a:ext>
            </a:extLst>
          </p:cNvPr>
          <p:cNvCxnSpPr>
            <a:cxnSpLocks/>
          </p:cNvCxnSpPr>
          <p:nvPr userDrawn="1"/>
        </p:nvCxnSpPr>
        <p:spPr>
          <a:xfrm>
            <a:off x="2369139" y="2002443"/>
            <a:ext cx="88735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2399620" y="162560"/>
            <a:ext cx="8843050" cy="16169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2373002" y="2474811"/>
            <a:ext cx="4015098"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21" name="Content Placeholder 4">
            <a:extLst>
              <a:ext uri="{FF2B5EF4-FFF2-40B4-BE49-F238E27FC236}">
                <a16:creationId xmlns:a16="http://schemas.microsoft.com/office/drawing/2014/main" id="{D77F99A7-26FA-422E-43E9-C76B4A56E44A}"/>
              </a:ext>
            </a:extLst>
          </p:cNvPr>
          <p:cNvSpPr>
            <a:spLocks noGrp="1"/>
          </p:cNvSpPr>
          <p:nvPr>
            <p:ph sz="quarter" idx="36" hasCustomPrompt="1"/>
          </p:nvPr>
        </p:nvSpPr>
        <p:spPr>
          <a:xfrm>
            <a:off x="6995159" y="2474811"/>
            <a:ext cx="4227332"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2758284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9_Title and 2 column">
    <p:bg>
      <p:bgPr>
        <a:gradFill>
          <a:gsLst>
            <a:gs pos="100000">
              <a:schemeClr val="tx2"/>
            </a:gs>
            <a:gs pos="81000">
              <a:schemeClr val="accent6"/>
            </a:gs>
            <a:gs pos="55000">
              <a:srgbClr val="02090E"/>
            </a:gs>
            <a:gs pos="14000">
              <a:schemeClr val="accent4">
                <a:lumMod val="75000"/>
              </a:schemeClr>
            </a:gs>
            <a:gs pos="0">
              <a:schemeClr val="accent4"/>
            </a:gs>
          </a:gsLst>
          <a:lin ang="27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FFF0E2-6B47-67EB-D6AA-D972E7B7C367}"/>
              </a:ext>
              <a:ext uri="{C183D7F6-B498-43B3-948B-1728B52AA6E4}">
                <adec:decorative xmlns:adec="http://schemas.microsoft.com/office/drawing/2017/decorative" val="1"/>
              </a:ext>
            </a:extLst>
          </p:cNvPr>
          <p:cNvSpPr/>
          <p:nvPr userDrawn="1"/>
        </p:nvSpPr>
        <p:spPr>
          <a:xfrm>
            <a:off x="0" y="-6350"/>
            <a:ext cx="464695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cxnSp>
        <p:nvCxnSpPr>
          <p:cNvPr id="4" name="Straight Connector 3">
            <a:extLst>
              <a:ext uri="{FF2B5EF4-FFF2-40B4-BE49-F238E27FC236}">
                <a16:creationId xmlns:a16="http://schemas.microsoft.com/office/drawing/2014/main" id="{94827F6F-999F-23E9-8C09-325D1A76B07A}"/>
              </a:ext>
              <a:ext uri="{C183D7F6-B498-43B3-948B-1728B52AA6E4}">
                <adec:decorative xmlns:adec="http://schemas.microsoft.com/office/drawing/2017/decorative" val="1"/>
              </a:ext>
            </a:extLst>
          </p:cNvPr>
          <p:cNvCxnSpPr>
            <a:cxnSpLocks/>
          </p:cNvCxnSpPr>
          <p:nvPr userDrawn="1"/>
        </p:nvCxnSpPr>
        <p:spPr>
          <a:xfrm>
            <a:off x="835831" y="2680134"/>
            <a:ext cx="3114078"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171396"/>
            <a:ext cx="3736630" cy="2202350"/>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41716" y="3078480"/>
            <a:ext cx="3108193" cy="3047997"/>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2" name="Table Placeholder 11">
            <a:extLst>
              <a:ext uri="{FF2B5EF4-FFF2-40B4-BE49-F238E27FC236}">
                <a16:creationId xmlns:a16="http://schemas.microsoft.com/office/drawing/2014/main" id="{D360C16C-E69B-FDEF-F033-CA9A2E238288}"/>
              </a:ext>
            </a:extLst>
          </p:cNvPr>
          <p:cNvSpPr>
            <a:spLocks noGrp="1"/>
          </p:cNvSpPr>
          <p:nvPr>
            <p:ph type="tbl" sz="quarter" idx="37"/>
          </p:nvPr>
        </p:nvSpPr>
        <p:spPr>
          <a:xfrm>
            <a:off x="5067300" y="404813"/>
            <a:ext cx="6705600" cy="6048375"/>
          </a:xfrm>
        </p:spPr>
        <p:txBody>
          <a:bodyPr/>
          <a:lstStyle>
            <a:lvl1pPr>
              <a:defRPr sz="2400">
                <a:latin typeface="+mn-lt"/>
              </a:defRPr>
            </a:lvl1pPr>
          </a:lstStyle>
          <a:p>
            <a:r>
              <a:rPr lang="en-US"/>
              <a:t>Click icon to add table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Tree>
    <p:extLst>
      <p:ext uri="{BB962C8B-B14F-4D97-AF65-F5344CB8AC3E}">
        <p14:creationId xmlns:p14="http://schemas.microsoft.com/office/powerpoint/2010/main" val="39072198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0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96A82D-0723-4BA3-0283-9F0D67B0CEF4}"/>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6A20A5FD-BDFB-45F2-E644-E93FB81CA575}"/>
              </a:ext>
              <a:ext uri="{C183D7F6-B498-43B3-948B-1728B52AA6E4}">
                <adec:decorative xmlns:adec="http://schemas.microsoft.com/office/drawing/2017/decorative" val="1"/>
              </a:ext>
            </a:extLst>
          </p:cNvPr>
          <p:cNvCxnSpPr>
            <a:cxnSpLocks/>
          </p:cNvCxnSpPr>
          <p:nvPr userDrawn="1"/>
        </p:nvCxnSpPr>
        <p:spPr>
          <a:xfrm>
            <a:off x="807039" y="1983416"/>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33562" y="433906"/>
            <a:ext cx="10515601"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14302" y="2465535"/>
            <a:ext cx="7303538" cy="3427265"/>
          </a:xfrm>
        </p:spPr>
        <p:txBody>
          <a:bodyPr/>
          <a:lstStyle>
            <a:lvl1pPr marL="283464" indent="-283464">
              <a:lnSpc>
                <a:spcPct val="120000"/>
              </a:lnSpc>
              <a:spcBef>
                <a:spcPts val="1000"/>
              </a:spcBef>
              <a:buClr>
                <a:schemeClr val="accent3"/>
              </a:buClr>
              <a:buFont typeface="Arial" panose="020B0604020202020204" pitchFamily="34" charset="0"/>
              <a:buChar char="•"/>
              <a:defRPr sz="1800" spc="0" baseline="0">
                <a:solidFill>
                  <a:schemeClr val="bg1"/>
                </a:solidFill>
                <a:latin typeface="+mn-lt"/>
              </a:defRPr>
            </a:lvl1pPr>
            <a:lvl2pPr marL="566928" indent="-283464">
              <a:lnSpc>
                <a:spcPct val="120000"/>
              </a:lnSpc>
              <a:spcBef>
                <a:spcPts val="500"/>
              </a:spcBef>
              <a:buClr>
                <a:schemeClr val="accent3"/>
              </a:buClr>
              <a:defRPr sz="1800" spc="0"/>
            </a:lvl2pPr>
            <a:lvl3pPr marL="859536" indent="-283464">
              <a:lnSpc>
                <a:spcPct val="120000"/>
              </a:lnSpc>
              <a:spcBef>
                <a:spcPts val="500"/>
              </a:spcBef>
              <a:buClr>
                <a:schemeClr val="accent3"/>
              </a:buClr>
              <a:defRPr sz="1800" spc="0"/>
            </a:lvl3pPr>
            <a:lvl4pPr marL="1152144">
              <a:lnSpc>
                <a:spcPct val="120000"/>
              </a:lnSpc>
              <a:spcBef>
                <a:spcPts val="500"/>
              </a:spcBef>
              <a:buClr>
                <a:schemeClr val="accent3"/>
              </a:buCl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0" name="Content Placeholder 9">
            <a:extLst>
              <a:ext uri="{FF2B5EF4-FFF2-40B4-BE49-F238E27FC236}">
                <a16:creationId xmlns:a16="http://schemas.microsoft.com/office/drawing/2014/main" id="{4E7FC75E-AA73-003E-D4E3-B1819886AF9C}"/>
              </a:ext>
            </a:extLst>
          </p:cNvPr>
          <p:cNvSpPr>
            <a:spLocks noGrp="1"/>
          </p:cNvSpPr>
          <p:nvPr>
            <p:ph sz="quarter" idx="37" hasCustomPrompt="1"/>
          </p:nvPr>
        </p:nvSpPr>
        <p:spPr>
          <a:xfrm>
            <a:off x="8392160" y="2465388"/>
            <a:ext cx="2856865" cy="3427412"/>
          </a:xfrm>
        </p:spPr>
        <p:txBody>
          <a:bodyPr/>
          <a:lstStyle>
            <a:lvl1pPr marL="0" indent="0">
              <a:lnSpc>
                <a:spcPct val="120000"/>
              </a:lnSpc>
              <a:spcBef>
                <a:spcPts val="1000"/>
              </a:spcBef>
              <a:buFont typeface="Arial" panose="020B0604020202020204" pitchFamily="34" charset="0"/>
              <a:buNone/>
              <a:defRPr sz="1800">
                <a:solidFill>
                  <a:schemeClr val="bg1"/>
                </a:solidFill>
                <a:latin typeface="+mn-lt"/>
              </a:defRPr>
            </a:lvl1pPr>
            <a:lvl2pPr marL="457200" indent="0">
              <a:lnSpc>
                <a:spcPct val="120000"/>
              </a:lnSpc>
              <a:spcBef>
                <a:spcPts val="1000"/>
              </a:spcBef>
              <a:buNone/>
              <a:defRPr sz="1600">
                <a:solidFill>
                  <a:schemeClr val="bg1"/>
                </a:solidFill>
                <a:latin typeface="+mn-lt"/>
              </a:defRPr>
            </a:lvl2pPr>
            <a:lvl3pPr marL="914400" indent="0">
              <a:lnSpc>
                <a:spcPct val="120000"/>
              </a:lnSpc>
              <a:spcBef>
                <a:spcPts val="1000"/>
              </a:spcBef>
              <a:buNone/>
              <a:defRPr sz="1400">
                <a:solidFill>
                  <a:schemeClr val="bg1"/>
                </a:solidFill>
                <a:latin typeface="+mn-lt"/>
              </a:defRPr>
            </a:lvl3pPr>
            <a:lvl4pPr marL="1371600" indent="0">
              <a:lnSpc>
                <a:spcPct val="120000"/>
              </a:lnSpc>
              <a:spcBef>
                <a:spcPts val="1000"/>
              </a:spcBef>
              <a:buNone/>
              <a:defRPr sz="1200">
                <a:solidFill>
                  <a:schemeClr val="bg1"/>
                </a:solidFill>
                <a:latin typeface="+mn-lt"/>
              </a:defRPr>
            </a:lvl4pPr>
            <a:lvl5pPr marL="1828800" indent="0">
              <a:lnSpc>
                <a:spcPct val="120000"/>
              </a:lnSpc>
              <a:spcBef>
                <a:spcPts val="1000"/>
              </a:spcBef>
              <a:buNone/>
              <a:defRPr sz="12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2456119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D51531-1219-2E4B-DCE7-C6FD9D809F0C}"/>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BEC02E56-87A4-158A-F0B0-DB8E9BE3AE5E}"/>
              </a:ext>
              <a:ext uri="{C183D7F6-B498-43B3-948B-1728B52AA6E4}">
                <adec:decorative xmlns:adec="http://schemas.microsoft.com/office/drawing/2017/decorative" val="1"/>
              </a:ext>
            </a:extLst>
          </p:cNvPr>
          <p:cNvCxnSpPr>
            <a:cxnSpLocks/>
          </p:cNvCxnSpPr>
          <p:nvPr userDrawn="1"/>
        </p:nvCxnSpPr>
        <p:spPr>
          <a:xfrm>
            <a:off x="807039" y="1991547"/>
            <a:ext cx="10546763"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643842"/>
            <a:ext cx="10515601" cy="1140849"/>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Table Placeholder 9">
            <a:extLst>
              <a:ext uri="{FF2B5EF4-FFF2-40B4-BE49-F238E27FC236}">
                <a16:creationId xmlns:a16="http://schemas.microsoft.com/office/drawing/2014/main" id="{471D7DE3-05F5-8052-02FA-6EF9717E15BE}"/>
              </a:ext>
            </a:extLst>
          </p:cNvPr>
          <p:cNvSpPr>
            <a:spLocks noGrp="1"/>
          </p:cNvSpPr>
          <p:nvPr>
            <p:ph type="tbl" sz="quarter" idx="13"/>
          </p:nvPr>
        </p:nvSpPr>
        <p:spPr>
          <a:xfrm>
            <a:off x="835025" y="2560638"/>
            <a:ext cx="10515600" cy="3478212"/>
          </a:xfrm>
        </p:spPr>
        <p:txBody>
          <a:bodyPr/>
          <a:lstStyle>
            <a:lvl1pPr>
              <a:defRPr sz="2400">
                <a:latin typeface="+mn-lt"/>
              </a:defRPr>
            </a:lvl1pPr>
          </a:lstStyle>
          <a:p>
            <a:r>
              <a:rPr lang="en-US"/>
              <a:t>Click icon to add table</a:t>
            </a:r>
            <a:endParaRPr lang="en-US" dirty="0"/>
          </a:p>
        </p:txBody>
      </p:sp>
      <p:cxnSp>
        <p:nvCxnSpPr>
          <p:cNvPr id="8" name="Straight Connector 7">
            <a:extLst>
              <a:ext uri="{FF2B5EF4-FFF2-40B4-BE49-F238E27FC236}">
                <a16:creationId xmlns:a16="http://schemas.microsoft.com/office/drawing/2014/main" id="{6468DE94-FC46-A848-7949-ABFEADADEA16}"/>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F6CD2-766F-2BDF-041E-DA0EAFCD51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FC9BA7F-7D9E-FD53-FAD3-338F4F76D80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DA7606-D73F-5CBF-32FB-BC48B479534D}"/>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11C3982D-B5E8-2176-E630-56C3BD96F8BD}"/>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4B400F88-47FA-FE38-9622-FDC08C4AEC9F}"/>
              </a:ext>
            </a:extLst>
          </p:cNvPr>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292599867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CB561-43DE-B84B-13C3-6420660D2A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0176AD-0501-0A8C-11E2-0D42EED2799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CAF177-AC96-4DD8-76AA-FBCC2748EC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49DEF5-26AD-6217-0D02-4B0E65684815}"/>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5A79F4B8-DEE7-47FA-663A-F3B3D502734B}"/>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2E4EC838-7291-9F7C-7976-EEF7BF47B9C2}"/>
              </a:ext>
            </a:extLst>
          </p:cNvPr>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279196038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D3643-33F6-551E-94EE-A0552CE70D3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BA923A1-8EF5-632C-8436-80F6BD6F01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E431DD-AD29-D025-61AF-3EF87BA683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3EC381E-9F30-D5F1-0140-86831E9588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171F60-0790-A448-05F9-07B6CE2BD5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9598B4-BC7F-AA34-9292-18070B2889D9}"/>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D16086CD-42FF-F145-3E00-ED4FC8F70706}"/>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51025E3E-143B-498B-0DB4-CE4DBA4B68D1}"/>
              </a:ext>
            </a:extLst>
          </p:cNvPr>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0855099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0DB11-AD76-AB91-07B5-6538054426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FD43FA1-5029-83FF-E62F-B5B9D6F6D81E}"/>
              </a:ext>
            </a:extLst>
          </p:cNvPr>
          <p:cNvSpPr>
            <a:spLocks noGrp="1"/>
          </p:cNvSpPr>
          <p:nvPr>
            <p:ph type="dt" sz="half" idx="10"/>
          </p:nvPr>
        </p:nvSpPr>
        <p:spPr/>
        <p:txBody>
          <a:bodyPr/>
          <a:lstStyle/>
          <a:p>
            <a:fld id="{B61BEF0D-F0BB-DE4B-95CE-6DB70DBA9567}" type="datetimeFigureOut">
              <a:rPr lang="en-US" smtClean="0"/>
              <a:pPr/>
              <a:t>3/5/2024</a:t>
            </a:fld>
            <a:endParaRPr lang="en-US" dirty="0"/>
          </a:p>
        </p:txBody>
      </p:sp>
      <p:sp>
        <p:nvSpPr>
          <p:cNvPr id="4" name="Footer Placeholder 3">
            <a:extLst>
              <a:ext uri="{FF2B5EF4-FFF2-40B4-BE49-F238E27FC236}">
                <a16:creationId xmlns:a16="http://schemas.microsoft.com/office/drawing/2014/main" id="{06F0132B-9CC0-90AD-2EBB-81268233EC0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7345056-6710-9B34-AFD5-C978AAE21FF3}"/>
              </a:ext>
            </a:extLst>
          </p:cNvPr>
          <p:cNvSpPr>
            <a:spLocks noGrp="1"/>
          </p:cNvSpPr>
          <p:nvPr>
            <p:ph type="sldNum" sz="quarter" idx="12"/>
          </p:nvPr>
        </p:nvSpPr>
        <p:spPr/>
        <p:txBody>
          <a:bodyPr/>
          <a:lstStyle/>
          <a:p>
            <a:fld id="{D57F1E4F-1CFF-5643-939E-217C01CDF565}" type="slidenum">
              <a:rPr lang="en-US" smtClean="0"/>
              <a:pPr/>
              <a:t>‹#›</a:t>
            </a:fld>
            <a:endParaRPr lang="en-US" dirty="0"/>
          </a:p>
        </p:txBody>
      </p:sp>
      <p:pic>
        <p:nvPicPr>
          <p:cNvPr id="6" name="Picture 5">
            <a:extLst>
              <a:ext uri="{FF2B5EF4-FFF2-40B4-BE49-F238E27FC236}">
                <a16:creationId xmlns:a16="http://schemas.microsoft.com/office/drawing/2014/main" id="{6AFF1898-652F-31D6-9C19-6684DC170F81}"/>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Tree>
    <p:extLst>
      <p:ext uri="{BB962C8B-B14F-4D97-AF65-F5344CB8AC3E}">
        <p14:creationId xmlns:p14="http://schemas.microsoft.com/office/powerpoint/2010/main" val="19949051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57D571-E3F5-1B87-290D-3F4D119DA43D}"/>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83937C88-E5E7-1056-7696-4BD0824865FE}"/>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0328D1DA-6C92-503A-4CDA-33361BCC825A}"/>
              </a:ext>
            </a:extLst>
          </p:cNvPr>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735973345"/>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50426-B293-EC23-5663-4A9BFCC334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4288FDA-508B-6D33-0C91-677ABE262F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2512B6-D8C2-F440-A0C8-EF6FE2D3E6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E1645E-283B-7280-4E49-0156AFB1CFE6}"/>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E6026AB0-8986-9056-6AB8-BA5F7F0CFD3E}"/>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B2AE5513-C8EC-215F-8104-F108CB40EBE0}"/>
              </a:ext>
            </a:extLst>
          </p:cNvPr>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262565922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C73B0-3291-0DE9-732E-FE57FD2A24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BFB165B-D253-A9A9-8281-EF3845C34B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B2D26AD-355E-0708-C7D6-68FC305243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693424-0FC7-8870-CB7E-E8D501D4C772}"/>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12F56112-057C-CC8A-243F-87932797CE48}"/>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9CE828A6-E76F-193E-63EB-473291DD5623}"/>
              </a:ext>
            </a:extLst>
          </p:cNvPr>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83064653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19AF91-6BAE-5A02-679C-7C500EEA2D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0EE93BD-C868-0715-ED46-0797F32C83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BA2C70-08BB-15E8-F345-A2AE1EDE47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en-US" dirty="0"/>
          </a:p>
        </p:txBody>
      </p:sp>
      <p:sp>
        <p:nvSpPr>
          <p:cNvPr id="5" name="Footer Placeholder 4">
            <a:extLst>
              <a:ext uri="{FF2B5EF4-FFF2-40B4-BE49-F238E27FC236}">
                <a16:creationId xmlns:a16="http://schemas.microsoft.com/office/drawing/2014/main" id="{C95CD6FB-449F-32D7-BB66-FC5F0FD0E9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5A402CE6-DA3D-A00D-1368-2888CEA450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22159959"/>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679" r:id="rId17"/>
    <p:sldLayoutId id="2147483672" r:id="rId18"/>
    <p:sldLayoutId id="2147483673" r:id="rId19"/>
    <p:sldLayoutId id="2147483674" r:id="rId20"/>
    <p:sldLayoutId id="2147483671" r:id="rId21"/>
    <p:sldLayoutId id="2147483675" r:id="rId22"/>
    <p:sldLayoutId id="2147483677" r:id="rId23"/>
    <p:sldLayoutId id="2147483678" r:id="rId24"/>
    <p:sldLayoutId id="2147483664" r:id="rId2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ullystats@gmail.com"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hyperlink" Target="mailto:Michael.Sullivan@fsw.edu"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51.wmf"/><Relationship Id="rId4" Type="http://schemas.openxmlformats.org/officeDocument/2006/relationships/oleObject" Target="../embeddings/oleObject1.bin"/></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97874EA-2F67-60CD-631F-5A787057F8CE}"/>
              </a:ext>
            </a:extLst>
          </p:cNvPr>
          <p:cNvSpPr>
            <a:spLocks noGrp="1"/>
          </p:cNvSpPr>
          <p:nvPr>
            <p:ph type="title"/>
          </p:nvPr>
        </p:nvSpPr>
        <p:spPr>
          <a:xfrm>
            <a:off x="0" y="1664902"/>
            <a:ext cx="12191998" cy="1769278"/>
          </a:xfrm>
        </p:spPr>
        <p:txBody>
          <a:bodyPr anchor="b"/>
          <a:lstStyle/>
          <a:p>
            <a:r>
              <a:rPr lang="en-US" sz="4400" kern="0" dirty="0">
                <a:solidFill>
                  <a:schemeClr val="bg1"/>
                </a:solidFill>
                <a:effectLst/>
                <a:latin typeface="Times New Roman" panose="02020603050405020304" pitchFamily="18" charset="0"/>
                <a:ea typeface="Times New Roman" panose="02020603050405020304" pitchFamily="18" charset="0"/>
              </a:rPr>
              <a:t>Leveraging Large Data Sets to Make Connections in Intro Stats</a:t>
            </a:r>
            <a:endParaRPr lang="en-US" sz="13800" dirty="0">
              <a:solidFill>
                <a:schemeClr val="bg1"/>
              </a:solidFill>
            </a:endParaRPr>
          </a:p>
        </p:txBody>
      </p:sp>
      <p:sp>
        <p:nvSpPr>
          <p:cNvPr id="9" name="Subtitle 3">
            <a:extLst>
              <a:ext uri="{FF2B5EF4-FFF2-40B4-BE49-F238E27FC236}">
                <a16:creationId xmlns:a16="http://schemas.microsoft.com/office/drawing/2014/main" id="{2981AB9E-AF0F-CAD0-2DD2-D640FB871E66}"/>
              </a:ext>
            </a:extLst>
          </p:cNvPr>
          <p:cNvSpPr>
            <a:spLocks noGrp="1"/>
          </p:cNvSpPr>
          <p:nvPr>
            <p:ph type="subTitle" idx="1"/>
          </p:nvPr>
        </p:nvSpPr>
        <p:spPr>
          <a:xfrm>
            <a:off x="3" y="4041564"/>
            <a:ext cx="12191997" cy="2577772"/>
          </a:xfrm>
        </p:spPr>
        <p:txBody>
          <a:bodyPr/>
          <a:lstStyle/>
          <a:p>
            <a:r>
              <a:rPr lang="en-US" dirty="0">
                <a:solidFill>
                  <a:schemeClr val="bg1"/>
                </a:solidFill>
              </a:rPr>
              <a:t>Michael Sullivan</a:t>
            </a:r>
          </a:p>
          <a:p>
            <a:r>
              <a:rPr lang="en-US" dirty="0">
                <a:solidFill>
                  <a:schemeClr val="bg1"/>
                </a:solidFill>
                <a:hlinkClick r:id="rId3">
                  <a:extLst>
                    <a:ext uri="{A12FA001-AC4F-418D-AE19-62706E023703}">
                      <ahyp:hlinkClr xmlns:ahyp="http://schemas.microsoft.com/office/drawing/2018/hyperlinkcolor" val="tx"/>
                    </a:ext>
                  </a:extLst>
                </a:hlinkClick>
              </a:rPr>
              <a:t>sullystats@gmail.com</a:t>
            </a:r>
            <a:endParaRPr lang="en-US" dirty="0">
              <a:solidFill>
                <a:schemeClr val="bg1"/>
              </a:solidFill>
            </a:endParaRPr>
          </a:p>
          <a:p>
            <a:r>
              <a:rPr lang="en-US" dirty="0">
                <a:solidFill>
                  <a:schemeClr val="bg1"/>
                </a:solidFill>
                <a:hlinkClick r:id="rId4">
                  <a:extLst>
                    <a:ext uri="{A12FA001-AC4F-418D-AE19-62706E023703}">
                      <ahyp:hlinkClr xmlns:ahyp="http://schemas.microsoft.com/office/drawing/2018/hyperlinkcolor" val="tx"/>
                    </a:ext>
                  </a:extLst>
                </a:hlinkClick>
              </a:rPr>
              <a:t>Michael.Sullivan@fsw.edu</a:t>
            </a:r>
            <a:endParaRPr lang="en-US" dirty="0">
              <a:solidFill>
                <a:schemeClr val="bg1"/>
              </a:solidFill>
            </a:endParaRPr>
          </a:p>
          <a:p>
            <a:r>
              <a:rPr lang="en-US" dirty="0">
                <a:solidFill>
                  <a:schemeClr val="bg1"/>
                </a:solidFill>
              </a:rPr>
              <a:t>https://www.sullystats.com</a:t>
            </a:r>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a:extLst>
              <a:ext uri="{FF2B5EF4-FFF2-40B4-BE49-F238E27FC236}">
                <a16:creationId xmlns:a16="http://schemas.microsoft.com/office/drawing/2014/main" id="{39E3A931-7FBA-7079-A8B0-79D30498A456}"/>
              </a:ext>
            </a:extLst>
          </p:cNvPr>
          <p:cNvPicPr>
            <a:picLocks noChangeAspect="1"/>
          </p:cNvPicPr>
          <p:nvPr/>
        </p:nvPicPr>
        <p:blipFill rotWithShape="1">
          <a:blip r:embed="rId2"/>
          <a:srcRect t="5298" b="37751"/>
          <a:stretch/>
        </p:blipFill>
        <p:spPr>
          <a:xfrm>
            <a:off x="20" y="1282"/>
            <a:ext cx="12191980" cy="6856718"/>
          </a:xfrm>
          <a:prstGeom prst="rect">
            <a:avLst/>
          </a:prstGeom>
        </p:spPr>
      </p:pic>
      <p:sp>
        <p:nvSpPr>
          <p:cNvPr id="5" name="Slide Number Placeholder 4">
            <a:extLst>
              <a:ext uri="{FF2B5EF4-FFF2-40B4-BE49-F238E27FC236}">
                <a16:creationId xmlns:a16="http://schemas.microsoft.com/office/drawing/2014/main" id="{5B60F25D-9092-0086-C7DF-28173A22FCFA}"/>
              </a:ext>
            </a:extLst>
          </p:cNvPr>
          <p:cNvSpPr>
            <a:spLocks noGrp="1"/>
          </p:cNvSpPr>
          <p:nvPr>
            <p:ph type="sldNum" sz="quarter" idx="12"/>
          </p:nvPr>
        </p:nvSpPr>
        <p:spPr>
          <a:xfrm>
            <a:off x="8610600" y="6356350"/>
            <a:ext cx="2743200" cy="365125"/>
          </a:xfrm>
        </p:spPr>
        <p:txBody>
          <a:bodyPr>
            <a:normAutofit/>
          </a:bodyPr>
          <a:lstStyle/>
          <a:p>
            <a:pPr>
              <a:spcAft>
                <a:spcPts val="600"/>
              </a:spcAft>
            </a:pPr>
            <a:fld id="{FE024F78-56A6-7740-B68D-8D4D026EDF3F}" type="slidenum">
              <a:rPr lang="en-US">
                <a:solidFill>
                  <a:srgbClr val="FFFFFF"/>
                </a:solidFill>
              </a:rPr>
              <a:pPr>
                <a:spcAft>
                  <a:spcPts val="600"/>
                </a:spcAft>
              </a:pPr>
              <a:t>10</a:t>
            </a:fld>
            <a:endParaRPr lang="en-US">
              <a:solidFill>
                <a:srgbClr val="FFFFFF"/>
              </a:solidFill>
            </a:endParaRPr>
          </a:p>
        </p:txBody>
      </p:sp>
    </p:spTree>
    <p:extLst>
      <p:ext uri="{BB962C8B-B14F-4D97-AF65-F5344CB8AC3E}">
        <p14:creationId xmlns:p14="http://schemas.microsoft.com/office/powerpoint/2010/main" val="2277933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1567F5B1-9DE0-FB8C-23E6-050169DD5368}"/>
              </a:ext>
            </a:extLst>
          </p:cNvPr>
          <p:cNvPicPr>
            <a:picLocks noChangeAspect="1"/>
          </p:cNvPicPr>
          <p:nvPr/>
        </p:nvPicPr>
        <p:blipFill rotWithShape="1">
          <a:blip r:embed="rId2"/>
          <a:srcRect t="8183" b="2868"/>
          <a:stretch/>
        </p:blipFill>
        <p:spPr>
          <a:xfrm>
            <a:off x="457200" y="457200"/>
            <a:ext cx="11277600" cy="5943600"/>
          </a:xfrm>
          <a:prstGeom prst="rect">
            <a:avLst/>
          </a:prstGeom>
        </p:spPr>
      </p:pic>
      <p:sp>
        <p:nvSpPr>
          <p:cNvPr id="2" name="Slide Number Placeholder 1">
            <a:extLst>
              <a:ext uri="{FF2B5EF4-FFF2-40B4-BE49-F238E27FC236}">
                <a16:creationId xmlns:a16="http://schemas.microsoft.com/office/drawing/2014/main" id="{C33A07DC-C9F2-8D56-BD4D-BF2FA67E29D1}"/>
              </a:ext>
            </a:extLst>
          </p:cNvPr>
          <p:cNvSpPr>
            <a:spLocks noGrp="1"/>
          </p:cNvSpPr>
          <p:nvPr>
            <p:ph type="sldNum" sz="quarter" idx="12"/>
          </p:nvPr>
        </p:nvSpPr>
        <p:spPr>
          <a:xfrm>
            <a:off x="11704320" y="6455664"/>
            <a:ext cx="448056" cy="365125"/>
          </a:xfrm>
        </p:spPr>
        <p:txBody>
          <a:bodyPr>
            <a:normAutofit/>
          </a:bodyPr>
          <a:lstStyle/>
          <a:p>
            <a:pPr>
              <a:spcAft>
                <a:spcPts val="600"/>
              </a:spcAft>
            </a:pPr>
            <a:fld id="{FE024F78-56A6-7740-B68D-8D4D026EDF3F}" type="slidenum">
              <a:rPr lang="en-US" sz="1100">
                <a:solidFill>
                  <a:srgbClr val="FFFFFF"/>
                </a:solidFill>
              </a:rPr>
              <a:pPr>
                <a:spcAft>
                  <a:spcPts val="600"/>
                </a:spcAft>
              </a:pPr>
              <a:t>11</a:t>
            </a:fld>
            <a:endParaRPr lang="en-US" sz="1100">
              <a:solidFill>
                <a:srgbClr val="FFFFFF"/>
              </a:solidFill>
            </a:endParaRPr>
          </a:p>
        </p:txBody>
      </p:sp>
    </p:spTree>
    <p:extLst>
      <p:ext uri="{BB962C8B-B14F-4D97-AF65-F5344CB8AC3E}">
        <p14:creationId xmlns:p14="http://schemas.microsoft.com/office/powerpoint/2010/main" val="190724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83913943-1801-40E7-1BD9-B7AFB484FC99}"/>
              </a:ext>
            </a:extLst>
          </p:cNvPr>
          <p:cNvSpPr>
            <a:spLocks noGrp="1"/>
          </p:cNvSpPr>
          <p:nvPr>
            <p:ph type="sldNum" sz="quarter" idx="12"/>
          </p:nvPr>
        </p:nvSpPr>
        <p:spPr>
          <a:xfrm>
            <a:off x="11704320" y="6455664"/>
            <a:ext cx="448056" cy="365125"/>
          </a:xfrm>
        </p:spPr>
        <p:txBody>
          <a:bodyPr>
            <a:normAutofit/>
          </a:bodyPr>
          <a:lstStyle/>
          <a:p>
            <a:pPr>
              <a:spcAft>
                <a:spcPts val="600"/>
              </a:spcAft>
            </a:pPr>
            <a:fld id="{FE024F78-56A6-7740-B68D-8D4D026EDF3F}" type="slidenum">
              <a:rPr lang="en-US" sz="1100">
                <a:solidFill>
                  <a:srgbClr val="FFFFFF"/>
                </a:solidFill>
              </a:rPr>
              <a:pPr>
                <a:spcAft>
                  <a:spcPts val="600"/>
                </a:spcAft>
              </a:pPr>
              <a:t>12</a:t>
            </a:fld>
            <a:endParaRPr lang="en-US" sz="1100">
              <a:solidFill>
                <a:srgbClr val="FFFFFF"/>
              </a:solidFill>
            </a:endParaRPr>
          </a:p>
        </p:txBody>
      </p:sp>
      <p:pic>
        <p:nvPicPr>
          <p:cNvPr id="8" name="Picture 7">
            <a:extLst>
              <a:ext uri="{FF2B5EF4-FFF2-40B4-BE49-F238E27FC236}">
                <a16:creationId xmlns:a16="http://schemas.microsoft.com/office/drawing/2014/main" id="{C8368384-B235-37FA-9A7B-130CC70CEFF0}"/>
              </a:ext>
            </a:extLst>
          </p:cNvPr>
          <p:cNvPicPr>
            <a:picLocks noChangeAspect="1"/>
          </p:cNvPicPr>
          <p:nvPr/>
        </p:nvPicPr>
        <p:blipFill>
          <a:blip r:embed="rId2"/>
          <a:stretch>
            <a:fillRect/>
          </a:stretch>
        </p:blipFill>
        <p:spPr>
          <a:xfrm>
            <a:off x="2783839" y="186300"/>
            <a:ext cx="6607059" cy="6468500"/>
          </a:xfrm>
          <a:prstGeom prst="rect">
            <a:avLst/>
          </a:prstGeom>
        </p:spPr>
      </p:pic>
    </p:spTree>
    <p:extLst>
      <p:ext uri="{BB962C8B-B14F-4D97-AF65-F5344CB8AC3E}">
        <p14:creationId xmlns:p14="http://schemas.microsoft.com/office/powerpoint/2010/main" val="793783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14C5820-26C3-1A5B-DCAA-8B6BF2BDBC43}"/>
              </a:ext>
            </a:extLst>
          </p:cNvPr>
          <p:cNvPicPr>
            <a:picLocks noChangeAspect="1"/>
          </p:cNvPicPr>
          <p:nvPr/>
        </p:nvPicPr>
        <p:blipFill>
          <a:blip r:embed="rId2"/>
          <a:stretch>
            <a:fillRect/>
          </a:stretch>
        </p:blipFill>
        <p:spPr>
          <a:xfrm>
            <a:off x="1452880" y="167208"/>
            <a:ext cx="9278394" cy="6518072"/>
          </a:xfrm>
          <a:prstGeom prst="rect">
            <a:avLst/>
          </a:prstGeom>
        </p:spPr>
      </p:pic>
      <p:sp>
        <p:nvSpPr>
          <p:cNvPr id="2" name="Slide Number Placeholder 1">
            <a:extLst>
              <a:ext uri="{FF2B5EF4-FFF2-40B4-BE49-F238E27FC236}">
                <a16:creationId xmlns:a16="http://schemas.microsoft.com/office/drawing/2014/main" id="{42321D5C-AF6C-E549-9607-49BC42805F31}"/>
              </a:ext>
            </a:extLst>
          </p:cNvPr>
          <p:cNvSpPr>
            <a:spLocks noGrp="1"/>
          </p:cNvSpPr>
          <p:nvPr>
            <p:ph type="sldNum" sz="quarter" idx="12"/>
          </p:nvPr>
        </p:nvSpPr>
        <p:spPr>
          <a:xfrm>
            <a:off x="11704320" y="6455664"/>
            <a:ext cx="448056" cy="365125"/>
          </a:xfrm>
          <a:prstGeom prst="ellipse">
            <a:avLst/>
          </a:prstGeom>
        </p:spPr>
        <p:txBody>
          <a:bodyPr>
            <a:normAutofit fontScale="85000" lnSpcReduction="10000"/>
          </a:bodyPr>
          <a:lstStyle/>
          <a:p>
            <a:pPr>
              <a:lnSpc>
                <a:spcPct val="90000"/>
              </a:lnSpc>
              <a:spcAft>
                <a:spcPts val="600"/>
              </a:spcAft>
            </a:pPr>
            <a:fld id="{FE024F78-56A6-7740-B68D-8D4D026EDF3F}" type="slidenum">
              <a:rPr lang="en-US" sz="1100">
                <a:solidFill>
                  <a:srgbClr val="FFFFFF"/>
                </a:solidFill>
              </a:rPr>
              <a:pPr>
                <a:lnSpc>
                  <a:spcPct val="90000"/>
                </a:lnSpc>
                <a:spcAft>
                  <a:spcPts val="600"/>
                </a:spcAft>
              </a:pPr>
              <a:t>13</a:t>
            </a:fld>
            <a:endParaRPr lang="en-US" sz="1100">
              <a:solidFill>
                <a:srgbClr val="FFFFFF"/>
              </a:solidFill>
            </a:endParaRPr>
          </a:p>
        </p:txBody>
      </p:sp>
    </p:spTree>
    <p:extLst>
      <p:ext uri="{BB962C8B-B14F-4D97-AF65-F5344CB8AC3E}">
        <p14:creationId xmlns:p14="http://schemas.microsoft.com/office/powerpoint/2010/main" val="2604760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49E800-A5C8-49A0-A453-ED537DA31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BA67DD7-B75D-4A30-90A4-EEA9F64AF1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8194" y="0"/>
            <a:ext cx="6164729" cy="6858000"/>
          </a:xfrm>
          <a:custGeom>
            <a:avLst/>
            <a:gdLst>
              <a:gd name="connsiteX0" fmla="*/ 0 w 6164729"/>
              <a:gd name="connsiteY0" fmla="*/ 6857542 h 6858000"/>
              <a:gd name="connsiteX1" fmla="*/ 199783 w 6164729"/>
              <a:gd name="connsiteY1" fmla="*/ 6857542 h 6858000"/>
              <a:gd name="connsiteX2" fmla="*/ 199783 w 6164729"/>
              <a:gd name="connsiteY2" fmla="*/ 6858000 h 6858000"/>
              <a:gd name="connsiteX3" fmla="*/ 0 w 6164729"/>
              <a:gd name="connsiteY3" fmla="*/ 6858000 h 6858000"/>
              <a:gd name="connsiteX4" fmla="*/ 4818273 w 6164729"/>
              <a:gd name="connsiteY4" fmla="*/ 0 h 6858000"/>
              <a:gd name="connsiteX5" fmla="*/ 5018056 w 6164729"/>
              <a:gd name="connsiteY5" fmla="*/ 0 h 6858000"/>
              <a:gd name="connsiteX6" fmla="*/ 5030703 w 6164729"/>
              <a:gd name="connsiteY6" fmla="*/ 31774 h 6858000"/>
              <a:gd name="connsiteX7" fmla="*/ 6085711 w 6164729"/>
              <a:gd name="connsiteY7" fmla="*/ 2682457 h 6858000"/>
              <a:gd name="connsiteX8" fmla="*/ 6085711 w 6164729"/>
              <a:gd name="connsiteY8" fmla="*/ 3752208 h 6858000"/>
              <a:gd name="connsiteX9" fmla="*/ 4928207 w 6164729"/>
              <a:gd name="connsiteY9" fmla="*/ 6660411 h 6858000"/>
              <a:gd name="connsiteX10" fmla="*/ 4849745 w 6164729"/>
              <a:gd name="connsiteY10" fmla="*/ 6857542 h 6858000"/>
              <a:gd name="connsiteX11" fmla="*/ 4649962 w 6164729"/>
              <a:gd name="connsiteY11" fmla="*/ 6857542 h 6858000"/>
              <a:gd name="connsiteX12" fmla="*/ 4728424 w 6164729"/>
              <a:gd name="connsiteY12" fmla="*/ 6660411 h 6858000"/>
              <a:gd name="connsiteX13" fmla="*/ 5885928 w 6164729"/>
              <a:gd name="connsiteY13" fmla="*/ 3752208 h 6858000"/>
              <a:gd name="connsiteX14" fmla="*/ 5885928 w 6164729"/>
              <a:gd name="connsiteY14" fmla="*/ 2682457 h 6858000"/>
              <a:gd name="connsiteX15" fmla="*/ 4830920 w 6164729"/>
              <a:gd name="connsiteY15" fmla="*/ 3177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64729" h="6858000">
                <a:moveTo>
                  <a:pt x="0" y="6857542"/>
                </a:moveTo>
                <a:lnTo>
                  <a:pt x="199783" y="6857542"/>
                </a:lnTo>
                <a:lnTo>
                  <a:pt x="199783" y="6858000"/>
                </a:lnTo>
                <a:lnTo>
                  <a:pt x="0" y="6858000"/>
                </a:lnTo>
                <a:close/>
                <a:moveTo>
                  <a:pt x="4818273" y="0"/>
                </a:moveTo>
                <a:lnTo>
                  <a:pt x="5018056" y="0"/>
                </a:lnTo>
                <a:lnTo>
                  <a:pt x="5030703" y="31774"/>
                </a:lnTo>
                <a:cubicBezTo>
                  <a:pt x="6085711" y="2682457"/>
                  <a:pt x="6085711" y="2682457"/>
                  <a:pt x="6085711" y="2682457"/>
                </a:cubicBezTo>
                <a:cubicBezTo>
                  <a:pt x="6191069" y="2988100"/>
                  <a:pt x="6191069" y="3446565"/>
                  <a:pt x="6085711" y="3752208"/>
                </a:cubicBezTo>
                <a:cubicBezTo>
                  <a:pt x="5601723" y="4968215"/>
                  <a:pt x="5223609" y="5918220"/>
                  <a:pt x="4928207" y="6660411"/>
                </a:cubicBezTo>
                <a:lnTo>
                  <a:pt x="4849745" y="6857542"/>
                </a:lnTo>
                <a:lnTo>
                  <a:pt x="4649962" y="6857542"/>
                </a:lnTo>
                <a:lnTo>
                  <a:pt x="4728424" y="6660411"/>
                </a:lnTo>
                <a:cubicBezTo>
                  <a:pt x="5023826" y="5918220"/>
                  <a:pt x="5401940" y="4968215"/>
                  <a:pt x="5885928" y="3752208"/>
                </a:cubicBezTo>
                <a:cubicBezTo>
                  <a:pt x="5991286" y="3446565"/>
                  <a:pt x="5991286" y="2988100"/>
                  <a:pt x="5885928" y="2682457"/>
                </a:cubicBezTo>
                <a:cubicBezTo>
                  <a:pt x="5885928" y="2682457"/>
                  <a:pt x="5885928" y="2682457"/>
                  <a:pt x="4830920" y="31774"/>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3A4A621E-DB42-592D-480E-625FD0786921}"/>
              </a:ext>
            </a:extLst>
          </p:cNvPr>
          <p:cNvPicPr>
            <a:picLocks noChangeAspect="1"/>
          </p:cNvPicPr>
          <p:nvPr/>
        </p:nvPicPr>
        <p:blipFill>
          <a:blip r:embed="rId2"/>
          <a:stretch>
            <a:fillRect/>
          </a:stretch>
        </p:blipFill>
        <p:spPr>
          <a:xfrm>
            <a:off x="226347" y="436880"/>
            <a:ext cx="7831947" cy="5913120"/>
          </a:xfrm>
          <a:prstGeom prst="rect">
            <a:avLst/>
          </a:prstGeom>
        </p:spPr>
      </p:pic>
      <p:grpSp>
        <p:nvGrpSpPr>
          <p:cNvPr id="13" name="Group 12">
            <a:extLst>
              <a:ext uri="{FF2B5EF4-FFF2-40B4-BE49-F238E27FC236}">
                <a16:creationId xmlns:a16="http://schemas.microsoft.com/office/drawing/2014/main" id="{E8C5FC48-0A3C-4D6D-A0D5-EEE93213DB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00124"/>
            <a:chExt cx="1562267" cy="1172973"/>
          </a:xfrm>
        </p:grpSpPr>
        <p:sp>
          <p:nvSpPr>
            <p:cNvPr id="14" name="Freeform 5">
              <a:extLst>
                <a:ext uri="{FF2B5EF4-FFF2-40B4-BE49-F238E27FC236}">
                  <a16:creationId xmlns:a16="http://schemas.microsoft.com/office/drawing/2014/main" id="{DBBC336D-7E16-4EE1-90F2-8D9F2B618B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0199BE21-2D26-4357-8702-909F3621A3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 name="Slide Number Placeholder 1">
            <a:extLst>
              <a:ext uri="{FF2B5EF4-FFF2-40B4-BE49-F238E27FC236}">
                <a16:creationId xmlns:a16="http://schemas.microsoft.com/office/drawing/2014/main" id="{79FE8431-C07C-8751-D954-81E0264FD3E8}"/>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a:normAutofit/>
          </a:bodyPr>
          <a:lstStyle/>
          <a:p>
            <a:pPr algn="ctr">
              <a:spcAft>
                <a:spcPts val="600"/>
              </a:spcAft>
            </a:pPr>
            <a:fld id="{FE024F78-56A6-7740-B68D-8D4D026EDF3F}" type="slidenum">
              <a:rPr lang="en-US">
                <a:solidFill>
                  <a:schemeClr val="bg1"/>
                </a:solidFill>
              </a:rPr>
              <a:pPr algn="ctr">
                <a:spcAft>
                  <a:spcPts val="600"/>
                </a:spcAft>
              </a:pPr>
              <a:t>14</a:t>
            </a:fld>
            <a:endParaRPr lang="en-US">
              <a:solidFill>
                <a:schemeClr val="bg1"/>
              </a:solidFill>
            </a:endParaRPr>
          </a:p>
        </p:txBody>
      </p:sp>
      <p:sp>
        <p:nvSpPr>
          <p:cNvPr id="5" name="TextBox 4">
            <a:extLst>
              <a:ext uri="{FF2B5EF4-FFF2-40B4-BE49-F238E27FC236}">
                <a16:creationId xmlns:a16="http://schemas.microsoft.com/office/drawing/2014/main" id="{7B6D68F8-4570-67C0-D94F-A3E95D69C50D}"/>
              </a:ext>
            </a:extLst>
          </p:cNvPr>
          <p:cNvSpPr txBox="1"/>
          <p:nvPr/>
        </p:nvSpPr>
        <p:spPr>
          <a:xfrm>
            <a:off x="1775249" y="613172"/>
            <a:ext cx="6716241" cy="461665"/>
          </a:xfrm>
          <a:prstGeom prst="rect">
            <a:avLst/>
          </a:prstGeom>
          <a:noFill/>
        </p:spPr>
        <p:txBody>
          <a:bodyPr wrap="square" rtlCol="0">
            <a:spAutoFit/>
          </a:bodyPr>
          <a:lstStyle/>
          <a:p>
            <a:r>
              <a:rPr lang="en-US" sz="2400" dirty="0"/>
              <a:t>https://sullystats.github.io/Taxi_Trips_edited.csv</a:t>
            </a:r>
          </a:p>
        </p:txBody>
      </p:sp>
    </p:spTree>
    <p:extLst>
      <p:ext uri="{BB962C8B-B14F-4D97-AF65-F5344CB8AC3E}">
        <p14:creationId xmlns:p14="http://schemas.microsoft.com/office/powerpoint/2010/main" val="2701603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5" name="Group 14">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9" name="Freeform: Shape 18">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6" name="Group 15">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7" name="Freeform: Shape 16">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6" name="Title 5">
            <a:extLst>
              <a:ext uri="{FF2B5EF4-FFF2-40B4-BE49-F238E27FC236}">
                <a16:creationId xmlns:a16="http://schemas.microsoft.com/office/drawing/2014/main" id="{AC42E8C6-4F75-DF84-CEFD-54AF49A48EA8}"/>
              </a:ext>
            </a:extLst>
          </p:cNvPr>
          <p:cNvSpPr>
            <a:spLocks noGrp="1"/>
          </p:cNvSpPr>
          <p:nvPr>
            <p:ph type="title"/>
          </p:nvPr>
        </p:nvSpPr>
        <p:spPr>
          <a:xfrm>
            <a:off x="838199" y="1120676"/>
            <a:ext cx="7021513" cy="2308324"/>
          </a:xfrm>
        </p:spPr>
        <p:txBody>
          <a:bodyPr vert="horz" lIns="91440" tIns="45720" rIns="91440" bIns="45720" rtlCol="0" anchor="b">
            <a:normAutofit/>
          </a:bodyPr>
          <a:lstStyle/>
          <a:p>
            <a:pPr algn="l"/>
            <a:r>
              <a:rPr lang="en-US" sz="6100" kern="1200">
                <a:solidFill>
                  <a:schemeClr val="bg1"/>
                </a:solidFill>
                <a:latin typeface="+mj-lt"/>
                <a:ea typeface="+mj-ea"/>
                <a:cs typeface="+mj-cs"/>
              </a:rPr>
              <a:t>Statcrunchthis!</a:t>
            </a:r>
          </a:p>
        </p:txBody>
      </p:sp>
      <p:sp>
        <p:nvSpPr>
          <p:cNvPr id="7" name="Content Placeholder 6">
            <a:extLst>
              <a:ext uri="{FF2B5EF4-FFF2-40B4-BE49-F238E27FC236}">
                <a16:creationId xmlns:a16="http://schemas.microsoft.com/office/drawing/2014/main" id="{ED496514-F28B-35D9-B3DA-9B84D15F863D}"/>
              </a:ext>
            </a:extLst>
          </p:cNvPr>
          <p:cNvSpPr>
            <a:spLocks noGrp="1"/>
          </p:cNvSpPr>
          <p:nvPr>
            <p:ph type="subTitle" idx="1"/>
          </p:nvPr>
        </p:nvSpPr>
        <p:spPr>
          <a:xfrm>
            <a:off x="835024" y="3809999"/>
            <a:ext cx="11011536" cy="1012778"/>
          </a:xfrm>
        </p:spPr>
        <p:txBody>
          <a:bodyPr vert="horz" lIns="91440" tIns="45720" rIns="91440" bIns="45720" rtlCol="0">
            <a:normAutofit/>
          </a:bodyPr>
          <a:lstStyle/>
          <a:p>
            <a:pPr algn="l"/>
            <a:r>
              <a:rPr lang="en-US" sz="2400" kern="1200" dirty="0">
                <a:solidFill>
                  <a:schemeClr val="bg1"/>
                </a:solidFill>
                <a:latin typeface="+mn-lt"/>
                <a:ea typeface="+mn-ea"/>
                <a:cs typeface="+mn-cs"/>
              </a:rPr>
              <a:t>https://www.sullystats.com/statistics-videos</a:t>
            </a:r>
          </a:p>
        </p:txBody>
      </p:sp>
      <p:sp>
        <p:nvSpPr>
          <p:cNvPr id="5" name="Slide Number Placeholder 4" hidden="1">
            <a:extLst>
              <a:ext uri="{FF2B5EF4-FFF2-40B4-BE49-F238E27FC236}">
                <a16:creationId xmlns:a16="http://schemas.microsoft.com/office/drawing/2014/main" id="{03A88822-F4EC-AD3C-8BAD-FC8107F33B79}"/>
              </a:ext>
            </a:extLst>
          </p:cNvPr>
          <p:cNvSpPr>
            <a:spLocks noGrp="1"/>
          </p:cNvSpPr>
          <p:nvPr>
            <p:ph type="sldNum" sz="quarter" idx="4294967295"/>
          </p:nvPr>
        </p:nvSpPr>
        <p:spPr>
          <a:xfrm>
            <a:off x="9448800" y="6226175"/>
            <a:ext cx="2743200" cy="365125"/>
          </a:xfrm>
        </p:spPr>
        <p:txBody>
          <a:bodyPr/>
          <a:lstStyle/>
          <a:p>
            <a:pPr>
              <a:spcAft>
                <a:spcPts val="600"/>
              </a:spcAft>
            </a:pPr>
            <a:fld id="{FE024F78-56A6-7740-B68D-8D4D026EDF3F}" type="slidenum">
              <a:rPr lang="en-US" smtClean="0"/>
              <a:pPr>
                <a:spcAft>
                  <a:spcPts val="600"/>
                </a:spcAft>
              </a:pPr>
              <a:t>15</a:t>
            </a:fld>
            <a:endParaRPr lang="en-US"/>
          </a:p>
        </p:txBody>
      </p:sp>
    </p:spTree>
    <p:extLst>
      <p:ext uri="{BB962C8B-B14F-4D97-AF65-F5344CB8AC3E}">
        <p14:creationId xmlns:p14="http://schemas.microsoft.com/office/powerpoint/2010/main" val="2252465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FD6A3FE-1BF6-4C1A-0553-EBD497A69F2D}"/>
              </a:ext>
            </a:extLst>
          </p:cNvPr>
          <p:cNvSpPr>
            <a:spLocks noGrp="1"/>
          </p:cNvSpPr>
          <p:nvPr>
            <p:ph type="title"/>
          </p:nvPr>
        </p:nvSpPr>
        <p:spPr/>
        <p:txBody>
          <a:bodyPr anchor="b">
            <a:normAutofit/>
          </a:bodyPr>
          <a:lstStyle/>
          <a:p>
            <a:r>
              <a:rPr lang="en-US" dirty="0">
                <a:solidFill>
                  <a:schemeClr val="bg1"/>
                </a:solidFill>
              </a:rPr>
              <a:t>Baseballsavant.mlb.com/</a:t>
            </a:r>
            <a:r>
              <a:rPr lang="en-US" dirty="0" err="1">
                <a:solidFill>
                  <a:schemeClr val="bg1"/>
                </a:solidFill>
              </a:rPr>
              <a:t>statcast_Search</a:t>
            </a:r>
            <a:endParaRPr lang="en-US" dirty="0">
              <a:solidFill>
                <a:schemeClr val="bg1"/>
              </a:solidFill>
            </a:endParaRPr>
          </a:p>
        </p:txBody>
      </p:sp>
      <p:sp>
        <p:nvSpPr>
          <p:cNvPr id="14" name="Slide Number Placeholder 4">
            <a:extLst>
              <a:ext uri="{FF2B5EF4-FFF2-40B4-BE49-F238E27FC236}">
                <a16:creationId xmlns:a16="http://schemas.microsoft.com/office/drawing/2014/main" id="{94C94CC4-618F-484D-609E-197AF22D2C2A}"/>
              </a:ext>
            </a:extLst>
          </p:cNvPr>
          <p:cNvSpPr>
            <a:spLocks noGrp="1"/>
          </p:cNvSpPr>
          <p:nvPr>
            <p:ph type="sldNum" sz="quarter" idx="12"/>
          </p:nvPr>
        </p:nvSpPr>
        <p:spPr/>
        <p:txBody>
          <a:bodyPr/>
          <a:lstStyle/>
          <a:p>
            <a:pPr>
              <a:spcAft>
                <a:spcPts val="600"/>
              </a:spcAft>
            </a:pPr>
            <a:fld id="{FE024F78-56A6-7740-B68D-8D4D026EDF3F}" type="slidenum">
              <a:rPr lang="en-US" smtClean="0"/>
              <a:pPr>
                <a:spcAft>
                  <a:spcPts val="600"/>
                </a:spcAft>
              </a:pPr>
              <a:t>16</a:t>
            </a:fld>
            <a:endParaRPr lang="en-US"/>
          </a:p>
        </p:txBody>
      </p:sp>
      <p:pic>
        <p:nvPicPr>
          <p:cNvPr id="2" name="Picture 1">
            <a:extLst>
              <a:ext uri="{FF2B5EF4-FFF2-40B4-BE49-F238E27FC236}">
                <a16:creationId xmlns:a16="http://schemas.microsoft.com/office/drawing/2014/main" id="{41C25F61-7A81-348D-EE0E-EC307C4CB1E8}"/>
              </a:ext>
            </a:extLst>
          </p:cNvPr>
          <p:cNvPicPr>
            <a:picLocks noChangeAspect="1"/>
          </p:cNvPicPr>
          <p:nvPr/>
        </p:nvPicPr>
        <p:blipFill>
          <a:blip r:embed="rId3"/>
          <a:stretch>
            <a:fillRect/>
          </a:stretch>
        </p:blipFill>
        <p:spPr>
          <a:xfrm>
            <a:off x="2133600" y="2088417"/>
            <a:ext cx="8072749" cy="4339101"/>
          </a:xfrm>
          <a:prstGeom prst="rect">
            <a:avLst/>
          </a:prstGeom>
          <a:noFill/>
        </p:spPr>
      </p:pic>
      <p:sp>
        <p:nvSpPr>
          <p:cNvPr id="3" name="Rectangle 2" hidden="1">
            <a:extLst>
              <a:ext uri="{FF2B5EF4-FFF2-40B4-BE49-F238E27FC236}">
                <a16:creationId xmlns:a16="http://schemas.microsoft.com/office/drawing/2014/main" id="{8692FC88-DAD7-F5AD-7831-DE54322108F6}"/>
              </a:ext>
              <a:ext uri="{C183D7F6-B498-43B3-948B-1728B52AA6E4}">
                <adec:decorative xmlns:adec="http://schemas.microsoft.com/office/drawing/2017/decorative" val="1"/>
              </a:ext>
            </a:extLst>
          </p:cNvPr>
          <p:cNvSpPr/>
          <p:nvPr/>
        </p:nvSpPr>
        <p:spPr>
          <a:xfrm>
            <a:off x="1" y="2"/>
            <a:ext cx="12227942" cy="685799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3307339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0EC4A00-1CCB-9B43-9B13-D8BDB72665FD}"/>
              </a:ext>
            </a:extLst>
          </p:cNvPr>
          <p:cNvSpPr>
            <a:spLocks noGrp="1"/>
          </p:cNvSpPr>
          <p:nvPr>
            <p:ph type="title"/>
          </p:nvPr>
        </p:nvSpPr>
        <p:spPr>
          <a:xfrm>
            <a:off x="664222" y="348128"/>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SAS Viewer</a:t>
            </a:r>
          </a:p>
        </p:txBody>
      </p:sp>
      <p:pic>
        <p:nvPicPr>
          <p:cNvPr id="7" name="Content Placeholder 6">
            <a:extLst>
              <a:ext uri="{FF2B5EF4-FFF2-40B4-BE49-F238E27FC236}">
                <a16:creationId xmlns:a16="http://schemas.microsoft.com/office/drawing/2014/main" id="{3B1D99D0-D8BB-1989-636E-5026F38D27ED}"/>
              </a:ext>
            </a:extLst>
          </p:cNvPr>
          <p:cNvPicPr>
            <a:picLocks noGrp="1" noChangeAspect="1"/>
          </p:cNvPicPr>
          <p:nvPr>
            <p:ph sz="quarter" idx="36"/>
          </p:nvPr>
        </p:nvPicPr>
        <p:blipFill>
          <a:blip r:embed="rId3"/>
          <a:stretch>
            <a:fillRect/>
          </a:stretch>
        </p:blipFill>
        <p:spPr>
          <a:xfrm>
            <a:off x="4985465" y="837323"/>
            <a:ext cx="6259673" cy="5923584"/>
          </a:xfrm>
          <a:prstGeom prst="rect">
            <a:avLst/>
          </a:prstGeom>
        </p:spPr>
      </p:pic>
      <p:sp>
        <p:nvSpPr>
          <p:cNvPr id="5" name="Slide Number Placeholder 4">
            <a:extLst>
              <a:ext uri="{FF2B5EF4-FFF2-40B4-BE49-F238E27FC236}">
                <a16:creationId xmlns:a16="http://schemas.microsoft.com/office/drawing/2014/main" id="{17A04921-BA27-D81A-F4C7-915631111CED}"/>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FE024F78-56A6-7740-B68D-8D4D026EDF3F}" type="slidenum">
              <a:rPr lang="en-US" sz="1100">
                <a:solidFill>
                  <a:schemeClr val="tx1">
                    <a:lumMod val="50000"/>
                    <a:lumOff val="50000"/>
                  </a:schemeClr>
                </a:solidFill>
              </a:rPr>
              <a:pPr>
                <a:spcAft>
                  <a:spcPts val="600"/>
                </a:spcAft>
              </a:pPr>
              <a:t>17</a:t>
            </a:fld>
            <a:endParaRPr lang="en-US" sz="1100">
              <a:solidFill>
                <a:schemeClr val="tx1">
                  <a:lumMod val="50000"/>
                  <a:lumOff val="50000"/>
                </a:schemeClr>
              </a:solidFill>
            </a:endParaRPr>
          </a:p>
        </p:txBody>
      </p:sp>
      <p:sp>
        <p:nvSpPr>
          <p:cNvPr id="3" name="TextBox 2">
            <a:extLst>
              <a:ext uri="{FF2B5EF4-FFF2-40B4-BE49-F238E27FC236}">
                <a16:creationId xmlns:a16="http://schemas.microsoft.com/office/drawing/2014/main" id="{8B8C3BA3-78A2-264F-D15D-F612DF58E633}"/>
              </a:ext>
            </a:extLst>
          </p:cNvPr>
          <p:cNvSpPr txBox="1"/>
          <p:nvPr/>
        </p:nvSpPr>
        <p:spPr>
          <a:xfrm>
            <a:off x="197425" y="1259512"/>
            <a:ext cx="3683695" cy="523220"/>
          </a:xfrm>
          <a:prstGeom prst="rect">
            <a:avLst/>
          </a:prstGeom>
          <a:noFill/>
        </p:spPr>
        <p:txBody>
          <a:bodyPr wrap="square" rtlCol="0">
            <a:spAutoFit/>
          </a:bodyPr>
          <a:lstStyle/>
          <a:p>
            <a:r>
              <a:rPr lang="en-US" sz="2800" dirty="0">
                <a:solidFill>
                  <a:schemeClr val="bg1">
                    <a:lumMod val="95000"/>
                  </a:schemeClr>
                </a:solidFill>
              </a:rPr>
              <a:t>cdc.gov/nchs/nhanes/</a:t>
            </a:r>
          </a:p>
        </p:txBody>
      </p:sp>
    </p:spTree>
    <p:extLst>
      <p:ext uri="{BB962C8B-B14F-4D97-AF65-F5344CB8AC3E}">
        <p14:creationId xmlns:p14="http://schemas.microsoft.com/office/powerpoint/2010/main" val="2359899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8DDA32C-681F-473A-4E46-BB7DEE35BF35}"/>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400" kern="1200" dirty="0">
                <a:solidFill>
                  <a:srgbClr val="FFFFFF"/>
                </a:solidFill>
                <a:latin typeface="+mj-lt"/>
                <a:ea typeface="+mj-ea"/>
                <a:cs typeface="+mj-cs"/>
              </a:rPr>
              <a:t>Centers for disease control and prevention (CDC)</a:t>
            </a:r>
          </a:p>
        </p:txBody>
      </p:sp>
      <p:pic>
        <p:nvPicPr>
          <p:cNvPr id="9" name="Picture 8">
            <a:extLst>
              <a:ext uri="{FF2B5EF4-FFF2-40B4-BE49-F238E27FC236}">
                <a16:creationId xmlns:a16="http://schemas.microsoft.com/office/drawing/2014/main" id="{9FDE5984-9C49-DC74-5381-8D20E4AE7227}"/>
              </a:ext>
            </a:extLst>
          </p:cNvPr>
          <p:cNvPicPr>
            <a:picLocks noChangeAspect="1"/>
          </p:cNvPicPr>
          <p:nvPr/>
        </p:nvPicPr>
        <p:blipFill>
          <a:blip r:embed="rId3"/>
          <a:stretch>
            <a:fillRect/>
          </a:stretch>
        </p:blipFill>
        <p:spPr>
          <a:xfrm>
            <a:off x="4332323" y="762000"/>
            <a:ext cx="7652428" cy="5394960"/>
          </a:xfrm>
          <a:prstGeom prst="rect">
            <a:avLst/>
          </a:prstGeom>
        </p:spPr>
      </p:pic>
      <p:sp>
        <p:nvSpPr>
          <p:cNvPr id="5" name="Slide Number Placeholder 4">
            <a:extLst>
              <a:ext uri="{FF2B5EF4-FFF2-40B4-BE49-F238E27FC236}">
                <a16:creationId xmlns:a16="http://schemas.microsoft.com/office/drawing/2014/main" id="{501A5447-B0AC-871D-6D1C-37C6ACBE967B}"/>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FE024F78-56A6-7740-B68D-8D4D026EDF3F}" type="slidenum">
              <a:rPr lang="en-US" sz="1100">
                <a:solidFill>
                  <a:schemeClr val="tx1">
                    <a:lumMod val="50000"/>
                    <a:lumOff val="50000"/>
                  </a:schemeClr>
                </a:solidFill>
              </a:rPr>
              <a:pPr>
                <a:spcAft>
                  <a:spcPts val="600"/>
                </a:spcAft>
              </a:pPr>
              <a:t>18</a:t>
            </a:fld>
            <a:endParaRPr lang="en-US" sz="1100">
              <a:solidFill>
                <a:schemeClr val="tx1">
                  <a:lumMod val="50000"/>
                  <a:lumOff val="50000"/>
                </a:schemeClr>
              </a:solidFill>
            </a:endParaRPr>
          </a:p>
        </p:txBody>
      </p:sp>
      <p:sp>
        <p:nvSpPr>
          <p:cNvPr id="10" name="TextBox 9">
            <a:extLst>
              <a:ext uri="{FF2B5EF4-FFF2-40B4-BE49-F238E27FC236}">
                <a16:creationId xmlns:a16="http://schemas.microsoft.com/office/drawing/2014/main" id="{B93BCC54-757D-2D96-C92E-D337965BB8D6}"/>
              </a:ext>
            </a:extLst>
          </p:cNvPr>
          <p:cNvSpPr txBox="1"/>
          <p:nvPr/>
        </p:nvSpPr>
        <p:spPr>
          <a:xfrm>
            <a:off x="4332323" y="132080"/>
            <a:ext cx="6766560" cy="461665"/>
          </a:xfrm>
          <a:prstGeom prst="rect">
            <a:avLst/>
          </a:prstGeom>
          <a:noFill/>
        </p:spPr>
        <p:txBody>
          <a:bodyPr wrap="square" rtlCol="0">
            <a:spAutoFit/>
          </a:bodyPr>
          <a:lstStyle/>
          <a:p>
            <a:r>
              <a:rPr lang="en-US" sz="2400" dirty="0"/>
              <a:t>wwwn.cdc.gov/</a:t>
            </a:r>
            <a:r>
              <a:rPr lang="en-US" sz="2400" dirty="0" err="1"/>
              <a:t>Nchs</a:t>
            </a:r>
            <a:r>
              <a:rPr lang="en-US" sz="2400" dirty="0"/>
              <a:t>/</a:t>
            </a:r>
            <a:r>
              <a:rPr lang="en-US" sz="2400" dirty="0" err="1"/>
              <a:t>Nhanes</a:t>
            </a:r>
            <a:r>
              <a:rPr lang="en-US" sz="2400" dirty="0"/>
              <a:t>/</a:t>
            </a:r>
          </a:p>
        </p:txBody>
      </p:sp>
    </p:spTree>
    <p:extLst>
      <p:ext uri="{BB962C8B-B14F-4D97-AF65-F5344CB8AC3E}">
        <p14:creationId xmlns:p14="http://schemas.microsoft.com/office/powerpoint/2010/main" val="3541382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98AB42-5A27-05AE-0DCA-BB67B11219D5}"/>
              </a:ext>
            </a:extLst>
          </p:cNvPr>
          <p:cNvSpPr>
            <a:spLocks noGrp="1"/>
          </p:cNvSpPr>
          <p:nvPr>
            <p:ph type="title"/>
          </p:nvPr>
        </p:nvSpPr>
        <p:spPr>
          <a:xfrm>
            <a:off x="1028700" y="1967266"/>
            <a:ext cx="2791460" cy="2547257"/>
          </a:xfrm>
          <a:noFill/>
        </p:spPr>
        <p:txBody>
          <a:bodyPr vert="horz" lIns="91440" tIns="45720" rIns="91440" bIns="45720" rtlCol="0" anchor="ctr">
            <a:normAutofit/>
          </a:bodyPr>
          <a:lstStyle/>
          <a:p>
            <a:pPr algn="ctr"/>
            <a:r>
              <a:rPr lang="en-US" sz="3600" kern="1200" dirty="0" err="1">
                <a:solidFill>
                  <a:srgbClr val="FFFFFF"/>
                </a:solidFill>
                <a:latin typeface="+mj-lt"/>
                <a:ea typeface="+mj-ea"/>
                <a:cs typeface="+mj-cs"/>
              </a:rPr>
              <a:t>P_DEMO.xpt</a:t>
            </a:r>
            <a:endParaRPr lang="en-US" sz="3600" kern="1200" dirty="0">
              <a:solidFill>
                <a:srgbClr val="FFFFFF"/>
              </a:solidFill>
              <a:latin typeface="+mj-lt"/>
              <a:ea typeface="+mj-ea"/>
              <a:cs typeface="+mj-cs"/>
            </a:endParaRPr>
          </a:p>
        </p:txBody>
      </p:sp>
      <p:pic>
        <p:nvPicPr>
          <p:cNvPr id="9" name="Picture 8">
            <a:extLst>
              <a:ext uri="{FF2B5EF4-FFF2-40B4-BE49-F238E27FC236}">
                <a16:creationId xmlns:a16="http://schemas.microsoft.com/office/drawing/2014/main" id="{44380759-4324-9392-2EB6-008891D416A2}"/>
              </a:ext>
            </a:extLst>
          </p:cNvPr>
          <p:cNvPicPr>
            <a:picLocks noChangeAspect="1"/>
          </p:cNvPicPr>
          <p:nvPr/>
        </p:nvPicPr>
        <p:blipFill>
          <a:blip r:embed="rId3"/>
          <a:stretch>
            <a:fillRect/>
          </a:stretch>
        </p:blipFill>
        <p:spPr>
          <a:xfrm>
            <a:off x="4777316" y="1181730"/>
            <a:ext cx="6780700" cy="4492211"/>
          </a:xfrm>
          <a:prstGeom prst="rect">
            <a:avLst/>
          </a:prstGeom>
        </p:spPr>
      </p:pic>
      <p:sp>
        <p:nvSpPr>
          <p:cNvPr id="5" name="Slide Number Placeholder 4">
            <a:extLst>
              <a:ext uri="{FF2B5EF4-FFF2-40B4-BE49-F238E27FC236}">
                <a16:creationId xmlns:a16="http://schemas.microsoft.com/office/drawing/2014/main" id="{077A2E6D-5454-C574-0B60-4DD93141EE8C}"/>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defRPr/>
            </a:pPr>
            <a:fld id="{FE024F78-56A6-7740-B68D-8D4D026EDF3F}" type="slidenum">
              <a:rPr lang="en-US">
                <a:solidFill>
                  <a:schemeClr val="tx1">
                    <a:alpha val="80000"/>
                  </a:schemeClr>
                </a:solidFill>
              </a:rPr>
              <a:pPr>
                <a:spcAft>
                  <a:spcPts val="600"/>
                </a:spcAft>
                <a:defRPr/>
              </a:pPr>
              <a:t>19</a:t>
            </a:fld>
            <a:endParaRPr lang="en-US">
              <a:solidFill>
                <a:schemeClr val="tx1">
                  <a:alpha val="80000"/>
                </a:schemeClr>
              </a:solidFill>
            </a:endParaRPr>
          </a:p>
        </p:txBody>
      </p:sp>
    </p:spTree>
    <p:extLst>
      <p:ext uri="{BB962C8B-B14F-4D97-AF65-F5344CB8AC3E}">
        <p14:creationId xmlns:p14="http://schemas.microsoft.com/office/powerpoint/2010/main" val="1508230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tx2"/>
            </a:gs>
            <a:gs pos="81000">
              <a:schemeClr val="accent6"/>
            </a:gs>
            <a:gs pos="55000">
              <a:srgbClr val="02090E"/>
            </a:gs>
            <a:gs pos="14000">
              <a:schemeClr val="accent4">
                <a:lumMod val="75000"/>
              </a:schemeClr>
            </a:gs>
            <a:gs pos="0">
              <a:schemeClr val="accent4"/>
            </a:gs>
          </a:gsLst>
          <a:lin ang="2700000" scaled="1"/>
          <a:tileRect/>
        </a:gra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A2458FF-0D0C-4ACC-C6FB-103BC0BADCCD}"/>
              </a:ext>
            </a:extLst>
          </p:cNvPr>
          <p:cNvSpPr>
            <a:spLocks noGrp="1"/>
          </p:cNvSpPr>
          <p:nvPr>
            <p:ph type="title"/>
          </p:nvPr>
        </p:nvSpPr>
        <p:spPr/>
        <p:txBody>
          <a:bodyPr/>
          <a:lstStyle/>
          <a:p>
            <a:r>
              <a:rPr lang="en-US" dirty="0">
                <a:solidFill>
                  <a:schemeClr val="bg1"/>
                </a:solidFill>
              </a:rPr>
              <a:t>Agenda</a:t>
            </a:r>
          </a:p>
        </p:txBody>
      </p:sp>
      <p:sp>
        <p:nvSpPr>
          <p:cNvPr id="31" name="Text Placeholder 3">
            <a:extLst>
              <a:ext uri="{FF2B5EF4-FFF2-40B4-BE49-F238E27FC236}">
                <a16:creationId xmlns:a16="http://schemas.microsoft.com/office/drawing/2014/main" id="{F1239C0E-3F39-787D-0FC3-6B7C9BA37E8F}"/>
              </a:ext>
            </a:extLst>
          </p:cNvPr>
          <p:cNvSpPr>
            <a:spLocks noGrp="1"/>
          </p:cNvSpPr>
          <p:nvPr>
            <p:ph sz="quarter" idx="10"/>
          </p:nvPr>
        </p:nvSpPr>
        <p:spPr/>
        <p:txBody>
          <a:bodyPr anchor="t">
            <a:normAutofit/>
          </a:bodyPr>
          <a:lstStyle/>
          <a:p>
            <a:r>
              <a:rPr lang="en-US" sz="2400" dirty="0"/>
              <a:t>Data from *.csv files</a:t>
            </a:r>
          </a:p>
          <a:p>
            <a:r>
              <a:rPr lang="en-US" sz="2400" dirty="0"/>
              <a:t>Data via </a:t>
            </a:r>
            <a:r>
              <a:rPr lang="en-US" sz="2400" dirty="0" err="1"/>
              <a:t>webscraping</a:t>
            </a:r>
            <a:endParaRPr lang="en-US" sz="2400" dirty="0"/>
          </a:p>
          <a:p>
            <a:r>
              <a:rPr lang="en-US" sz="2400" dirty="0"/>
              <a:t>Data using SAS viewer</a:t>
            </a:r>
          </a:p>
        </p:txBody>
      </p:sp>
    </p:spTree>
    <p:extLst>
      <p:ext uri="{BB962C8B-B14F-4D97-AF65-F5344CB8AC3E}">
        <p14:creationId xmlns:p14="http://schemas.microsoft.com/office/powerpoint/2010/main" val="1460159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EA6D714-27C6-B5ED-8159-FD2ECB2E45F5}"/>
              </a:ext>
            </a:extLst>
          </p:cNvPr>
          <p:cNvPicPr>
            <a:picLocks noChangeAspect="1"/>
          </p:cNvPicPr>
          <p:nvPr/>
        </p:nvPicPr>
        <p:blipFill rotWithShape="1">
          <a:blip r:embed="rId3"/>
          <a:srcRect t="16012"/>
          <a:stretch/>
        </p:blipFill>
        <p:spPr>
          <a:xfrm>
            <a:off x="457200" y="457200"/>
            <a:ext cx="11277600" cy="5943600"/>
          </a:xfrm>
          <a:prstGeom prst="rect">
            <a:avLst/>
          </a:prstGeom>
        </p:spPr>
      </p:pic>
      <p:sp>
        <p:nvSpPr>
          <p:cNvPr id="5" name="Slide Number Placeholder 4">
            <a:extLst>
              <a:ext uri="{FF2B5EF4-FFF2-40B4-BE49-F238E27FC236}">
                <a16:creationId xmlns:a16="http://schemas.microsoft.com/office/drawing/2014/main" id="{4A4FF9A4-971A-2435-E29C-C4FD6162C17E}"/>
              </a:ext>
            </a:extLst>
          </p:cNvPr>
          <p:cNvSpPr>
            <a:spLocks noGrp="1"/>
          </p:cNvSpPr>
          <p:nvPr>
            <p:ph type="sldNum" sz="quarter" idx="12"/>
          </p:nvPr>
        </p:nvSpPr>
        <p:spPr>
          <a:xfrm>
            <a:off x="11704320" y="6455664"/>
            <a:ext cx="448056" cy="365125"/>
          </a:xfrm>
        </p:spPr>
        <p:txBody>
          <a:bodyPr>
            <a:normAutofit/>
          </a:bodyPr>
          <a:lstStyle/>
          <a:p>
            <a:pPr>
              <a:spcAft>
                <a:spcPts val="600"/>
              </a:spcAft>
            </a:pPr>
            <a:fld id="{FE024F78-56A6-7740-B68D-8D4D026EDF3F}" type="slidenum">
              <a:rPr lang="en-US" sz="1100">
                <a:solidFill>
                  <a:srgbClr val="FFFFFF"/>
                </a:solidFill>
              </a:rPr>
              <a:pPr>
                <a:spcAft>
                  <a:spcPts val="600"/>
                </a:spcAft>
              </a:pPr>
              <a:t>20</a:t>
            </a:fld>
            <a:endParaRPr lang="en-US" sz="1100">
              <a:solidFill>
                <a:srgbClr val="FFFFFF"/>
              </a:solidFill>
            </a:endParaRPr>
          </a:p>
        </p:txBody>
      </p:sp>
    </p:spTree>
    <p:extLst>
      <p:ext uri="{BB962C8B-B14F-4D97-AF65-F5344CB8AC3E}">
        <p14:creationId xmlns:p14="http://schemas.microsoft.com/office/powerpoint/2010/main" val="88340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1D56335-D854-3ADC-AE1E-1AB3FAA2C836}"/>
              </a:ext>
            </a:extLst>
          </p:cNvPr>
          <p:cNvPicPr>
            <a:picLocks noChangeAspect="1"/>
          </p:cNvPicPr>
          <p:nvPr/>
        </p:nvPicPr>
        <p:blipFill>
          <a:blip r:embed="rId3"/>
          <a:stretch>
            <a:fillRect/>
          </a:stretch>
        </p:blipFill>
        <p:spPr>
          <a:xfrm>
            <a:off x="1282452" y="457047"/>
            <a:ext cx="9627095" cy="5943905"/>
          </a:xfrm>
          <a:prstGeom prst="rect">
            <a:avLst/>
          </a:prstGeom>
        </p:spPr>
      </p:pic>
      <p:sp>
        <p:nvSpPr>
          <p:cNvPr id="2" name="Slide Number Placeholder 1">
            <a:extLst>
              <a:ext uri="{FF2B5EF4-FFF2-40B4-BE49-F238E27FC236}">
                <a16:creationId xmlns:a16="http://schemas.microsoft.com/office/drawing/2014/main" id="{F4F42E5E-920F-5B17-FD12-5C896AE5080E}"/>
              </a:ext>
            </a:extLst>
          </p:cNvPr>
          <p:cNvSpPr>
            <a:spLocks noGrp="1"/>
          </p:cNvSpPr>
          <p:nvPr>
            <p:ph type="sldNum" sz="quarter" idx="12"/>
          </p:nvPr>
        </p:nvSpPr>
        <p:spPr>
          <a:xfrm>
            <a:off x="11704320" y="6455664"/>
            <a:ext cx="448056" cy="365125"/>
          </a:xfrm>
        </p:spPr>
        <p:txBody>
          <a:bodyPr>
            <a:normAutofit/>
          </a:bodyPr>
          <a:lstStyle/>
          <a:p>
            <a:pPr>
              <a:spcAft>
                <a:spcPts val="600"/>
              </a:spcAft>
            </a:pPr>
            <a:fld id="{FE024F78-56A6-7740-B68D-8D4D026EDF3F}" type="slidenum">
              <a:rPr lang="en-US" sz="1100">
                <a:solidFill>
                  <a:srgbClr val="FFFFFF"/>
                </a:solidFill>
              </a:rPr>
              <a:pPr>
                <a:spcAft>
                  <a:spcPts val="600"/>
                </a:spcAft>
              </a:pPr>
              <a:t>21</a:t>
            </a:fld>
            <a:endParaRPr lang="en-US" sz="1100">
              <a:solidFill>
                <a:srgbClr val="FFFFFF"/>
              </a:solidFill>
            </a:endParaRPr>
          </a:p>
        </p:txBody>
      </p:sp>
    </p:spTree>
    <p:extLst>
      <p:ext uri="{BB962C8B-B14F-4D97-AF65-F5344CB8AC3E}">
        <p14:creationId xmlns:p14="http://schemas.microsoft.com/office/powerpoint/2010/main" val="418152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5D2752C-19CA-4F28-7E6A-A620E67CDB47}"/>
              </a:ext>
            </a:extLst>
          </p:cNvPr>
          <p:cNvPicPr>
            <a:picLocks noChangeAspect="1"/>
          </p:cNvPicPr>
          <p:nvPr/>
        </p:nvPicPr>
        <p:blipFill rotWithShape="1">
          <a:blip r:embed="rId3"/>
          <a:srcRect b="6306"/>
          <a:stretch/>
        </p:blipFill>
        <p:spPr>
          <a:xfrm>
            <a:off x="457200" y="457200"/>
            <a:ext cx="11277600" cy="5943600"/>
          </a:xfrm>
          <a:prstGeom prst="rect">
            <a:avLst/>
          </a:prstGeom>
        </p:spPr>
      </p:pic>
      <p:sp>
        <p:nvSpPr>
          <p:cNvPr id="2" name="Slide Number Placeholder 1">
            <a:extLst>
              <a:ext uri="{FF2B5EF4-FFF2-40B4-BE49-F238E27FC236}">
                <a16:creationId xmlns:a16="http://schemas.microsoft.com/office/drawing/2014/main" id="{C6DE61D7-D4EE-D92B-75E6-1563EA1BEA98}"/>
              </a:ext>
            </a:extLst>
          </p:cNvPr>
          <p:cNvSpPr>
            <a:spLocks noGrp="1"/>
          </p:cNvSpPr>
          <p:nvPr>
            <p:ph type="sldNum" sz="quarter" idx="12"/>
          </p:nvPr>
        </p:nvSpPr>
        <p:spPr>
          <a:xfrm>
            <a:off x="11704320" y="6455664"/>
            <a:ext cx="448056" cy="365125"/>
          </a:xfrm>
        </p:spPr>
        <p:txBody>
          <a:bodyPr>
            <a:normAutofit/>
          </a:bodyPr>
          <a:lstStyle/>
          <a:p>
            <a:pPr>
              <a:spcAft>
                <a:spcPts val="600"/>
              </a:spcAft>
            </a:pPr>
            <a:fld id="{FE024F78-56A6-7740-B68D-8D4D026EDF3F}" type="slidenum">
              <a:rPr lang="en-US" sz="1100" smtClean="0">
                <a:solidFill>
                  <a:srgbClr val="FFFFFF"/>
                </a:solidFill>
              </a:rPr>
              <a:pPr>
                <a:spcAft>
                  <a:spcPts val="600"/>
                </a:spcAft>
              </a:pPr>
              <a:t>22</a:t>
            </a:fld>
            <a:endParaRPr lang="en-US" sz="1100">
              <a:solidFill>
                <a:srgbClr val="FFFFFF"/>
              </a:solidFill>
            </a:endParaRPr>
          </a:p>
        </p:txBody>
      </p:sp>
    </p:spTree>
    <p:extLst>
      <p:ext uri="{BB962C8B-B14F-4D97-AF65-F5344CB8AC3E}">
        <p14:creationId xmlns:p14="http://schemas.microsoft.com/office/powerpoint/2010/main" val="554450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57505BA-F126-9A5E-EAE7-1725EF1ED6B0}"/>
              </a:ext>
            </a:extLst>
          </p:cNvPr>
          <p:cNvPicPr>
            <a:picLocks noChangeAspect="1"/>
          </p:cNvPicPr>
          <p:nvPr/>
        </p:nvPicPr>
        <p:blipFill>
          <a:blip r:embed="rId3"/>
          <a:stretch>
            <a:fillRect/>
          </a:stretch>
        </p:blipFill>
        <p:spPr>
          <a:xfrm>
            <a:off x="3250502" y="457200"/>
            <a:ext cx="5690995" cy="5943600"/>
          </a:xfrm>
          <a:prstGeom prst="rect">
            <a:avLst/>
          </a:prstGeom>
        </p:spPr>
      </p:pic>
      <p:sp>
        <p:nvSpPr>
          <p:cNvPr id="2" name="Slide Number Placeholder 1">
            <a:extLst>
              <a:ext uri="{FF2B5EF4-FFF2-40B4-BE49-F238E27FC236}">
                <a16:creationId xmlns:a16="http://schemas.microsoft.com/office/drawing/2014/main" id="{72DCD86D-B41E-9791-B1E8-060E047297DB}"/>
              </a:ext>
            </a:extLst>
          </p:cNvPr>
          <p:cNvSpPr>
            <a:spLocks noGrp="1"/>
          </p:cNvSpPr>
          <p:nvPr>
            <p:ph type="sldNum" sz="quarter" idx="12"/>
          </p:nvPr>
        </p:nvSpPr>
        <p:spPr>
          <a:xfrm>
            <a:off x="11704320" y="6455664"/>
            <a:ext cx="448056" cy="365125"/>
          </a:xfrm>
        </p:spPr>
        <p:txBody>
          <a:bodyPr>
            <a:normAutofit/>
          </a:bodyPr>
          <a:lstStyle/>
          <a:p>
            <a:pPr>
              <a:spcAft>
                <a:spcPts val="600"/>
              </a:spcAft>
            </a:pPr>
            <a:fld id="{FE024F78-56A6-7740-B68D-8D4D026EDF3F}" type="slidenum">
              <a:rPr lang="en-US" sz="1100">
                <a:solidFill>
                  <a:srgbClr val="FFFFFF"/>
                </a:solidFill>
              </a:rPr>
              <a:pPr>
                <a:spcAft>
                  <a:spcPts val="600"/>
                </a:spcAft>
              </a:pPr>
              <a:t>23</a:t>
            </a:fld>
            <a:endParaRPr lang="en-US" sz="1100">
              <a:solidFill>
                <a:srgbClr val="FFFFFF"/>
              </a:solidFill>
            </a:endParaRPr>
          </a:p>
        </p:txBody>
      </p:sp>
    </p:spTree>
    <p:extLst>
      <p:ext uri="{BB962C8B-B14F-4D97-AF65-F5344CB8AC3E}">
        <p14:creationId xmlns:p14="http://schemas.microsoft.com/office/powerpoint/2010/main" val="2075149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A457F89-41CC-6C96-F3A3-6683287C1E22}"/>
              </a:ext>
            </a:extLst>
          </p:cNvPr>
          <p:cNvPicPr>
            <a:picLocks noChangeAspect="1"/>
          </p:cNvPicPr>
          <p:nvPr/>
        </p:nvPicPr>
        <p:blipFill>
          <a:blip r:embed="rId3"/>
          <a:stretch>
            <a:fillRect/>
          </a:stretch>
        </p:blipFill>
        <p:spPr>
          <a:xfrm>
            <a:off x="457200" y="2019299"/>
            <a:ext cx="11277600" cy="2819401"/>
          </a:xfrm>
          <a:prstGeom prst="rect">
            <a:avLst/>
          </a:prstGeom>
        </p:spPr>
      </p:pic>
      <p:sp>
        <p:nvSpPr>
          <p:cNvPr id="2" name="Slide Number Placeholder 1">
            <a:extLst>
              <a:ext uri="{FF2B5EF4-FFF2-40B4-BE49-F238E27FC236}">
                <a16:creationId xmlns:a16="http://schemas.microsoft.com/office/drawing/2014/main" id="{D87EB159-7DF3-E0C9-EA0A-584BB8507CE3}"/>
              </a:ext>
            </a:extLst>
          </p:cNvPr>
          <p:cNvSpPr>
            <a:spLocks noGrp="1"/>
          </p:cNvSpPr>
          <p:nvPr>
            <p:ph type="sldNum" sz="quarter" idx="12"/>
          </p:nvPr>
        </p:nvSpPr>
        <p:spPr>
          <a:xfrm>
            <a:off x="11704320" y="6455664"/>
            <a:ext cx="448056" cy="365125"/>
          </a:xfrm>
        </p:spPr>
        <p:txBody>
          <a:bodyPr>
            <a:normAutofit/>
          </a:bodyPr>
          <a:lstStyle/>
          <a:p>
            <a:pPr>
              <a:spcAft>
                <a:spcPts val="600"/>
              </a:spcAft>
            </a:pPr>
            <a:fld id="{FE024F78-56A6-7740-B68D-8D4D026EDF3F}" type="slidenum">
              <a:rPr lang="en-US" sz="1100">
                <a:solidFill>
                  <a:srgbClr val="FFFFFF"/>
                </a:solidFill>
              </a:rPr>
              <a:pPr>
                <a:spcAft>
                  <a:spcPts val="600"/>
                </a:spcAft>
              </a:pPr>
              <a:t>24</a:t>
            </a:fld>
            <a:endParaRPr lang="en-US" sz="1100">
              <a:solidFill>
                <a:srgbClr val="FFFFFF"/>
              </a:solidFill>
            </a:endParaRPr>
          </a:p>
        </p:txBody>
      </p:sp>
    </p:spTree>
    <p:extLst>
      <p:ext uri="{BB962C8B-B14F-4D97-AF65-F5344CB8AC3E}">
        <p14:creationId xmlns:p14="http://schemas.microsoft.com/office/powerpoint/2010/main" val="38499567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B3C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Description automatically generated">
            <a:extLst>
              <a:ext uri="{FF2B5EF4-FFF2-40B4-BE49-F238E27FC236}">
                <a16:creationId xmlns:a16="http://schemas.microsoft.com/office/drawing/2014/main" id="{551AE635-87D1-1E8C-6160-1424E608F65B}"/>
              </a:ext>
            </a:extLst>
          </p:cNvPr>
          <p:cNvPicPr>
            <a:picLocks noChangeAspect="1"/>
          </p:cNvPicPr>
          <p:nvPr/>
        </p:nvPicPr>
        <p:blipFill>
          <a:blip r:embed="rId3"/>
          <a:stretch>
            <a:fillRect/>
          </a:stretch>
        </p:blipFill>
        <p:spPr>
          <a:xfrm>
            <a:off x="6421035" y="1492506"/>
            <a:ext cx="5129784" cy="3872987"/>
          </a:xfrm>
          <a:prstGeom prst="rect">
            <a:avLst/>
          </a:prstGeom>
        </p:spPr>
      </p:pic>
      <p:sp>
        <p:nvSpPr>
          <p:cNvPr id="36" name="Rectangle 35">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9A2E0956-F528-EF19-5760-076AEB5A1B2B}"/>
              </a:ext>
            </a:extLst>
          </p:cNvPr>
          <p:cNvPicPr>
            <a:picLocks noChangeAspect="1"/>
          </p:cNvPicPr>
          <p:nvPr/>
        </p:nvPicPr>
        <p:blipFill>
          <a:blip r:embed="rId4"/>
          <a:stretch>
            <a:fillRect/>
          </a:stretch>
        </p:blipFill>
        <p:spPr>
          <a:xfrm>
            <a:off x="641180" y="1575866"/>
            <a:ext cx="5129784" cy="3706268"/>
          </a:xfrm>
          <a:prstGeom prst="rect">
            <a:avLst/>
          </a:prstGeom>
        </p:spPr>
      </p:pic>
      <p:sp>
        <p:nvSpPr>
          <p:cNvPr id="2" name="Slide Number Placeholder 1">
            <a:extLst>
              <a:ext uri="{FF2B5EF4-FFF2-40B4-BE49-F238E27FC236}">
                <a16:creationId xmlns:a16="http://schemas.microsoft.com/office/drawing/2014/main" id="{7EC5EEA6-1414-8F72-991C-E7F1CB65D6A2}"/>
              </a:ext>
            </a:extLst>
          </p:cNvPr>
          <p:cNvSpPr>
            <a:spLocks noGrp="1"/>
          </p:cNvSpPr>
          <p:nvPr>
            <p:ph type="sldNum" sz="quarter" idx="12"/>
          </p:nvPr>
        </p:nvSpPr>
        <p:spPr>
          <a:xfrm>
            <a:off x="8610600" y="6356350"/>
            <a:ext cx="2743200" cy="365125"/>
          </a:xfrm>
        </p:spPr>
        <p:txBody>
          <a:bodyPr>
            <a:normAutofit/>
          </a:bodyPr>
          <a:lstStyle/>
          <a:p>
            <a:pPr>
              <a:spcAft>
                <a:spcPts val="600"/>
              </a:spcAft>
            </a:pPr>
            <a:fld id="{FE024F78-56A6-7740-B68D-8D4D026EDF3F}" type="slidenum">
              <a:rPr lang="en-US">
                <a:solidFill>
                  <a:srgbClr val="FFFFFF"/>
                </a:solidFill>
              </a:rPr>
              <a:pPr>
                <a:spcAft>
                  <a:spcPts val="600"/>
                </a:spcAft>
              </a:pPr>
              <a:t>25</a:t>
            </a:fld>
            <a:endParaRPr lang="en-US">
              <a:solidFill>
                <a:srgbClr val="FFFFFF"/>
              </a:solidFill>
            </a:endParaRPr>
          </a:p>
        </p:txBody>
      </p:sp>
    </p:spTree>
    <p:extLst>
      <p:ext uri="{BB962C8B-B14F-4D97-AF65-F5344CB8AC3E}">
        <p14:creationId xmlns:p14="http://schemas.microsoft.com/office/powerpoint/2010/main" val="12143677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3661633-C761-7DFD-9FFB-C22D07BCEA78}"/>
              </a:ext>
            </a:extLst>
          </p:cNvPr>
          <p:cNvPicPr>
            <a:picLocks noChangeAspect="1"/>
          </p:cNvPicPr>
          <p:nvPr/>
        </p:nvPicPr>
        <p:blipFill>
          <a:blip r:embed="rId3"/>
          <a:stretch>
            <a:fillRect/>
          </a:stretch>
        </p:blipFill>
        <p:spPr>
          <a:xfrm>
            <a:off x="668052" y="457200"/>
            <a:ext cx="10855896" cy="5943600"/>
          </a:xfrm>
          <a:prstGeom prst="rect">
            <a:avLst/>
          </a:prstGeom>
        </p:spPr>
      </p:pic>
      <p:sp>
        <p:nvSpPr>
          <p:cNvPr id="2" name="Slide Number Placeholder 1">
            <a:extLst>
              <a:ext uri="{FF2B5EF4-FFF2-40B4-BE49-F238E27FC236}">
                <a16:creationId xmlns:a16="http://schemas.microsoft.com/office/drawing/2014/main" id="{4ED44AC0-D29C-7A61-FC60-917B79825F43}"/>
              </a:ext>
            </a:extLst>
          </p:cNvPr>
          <p:cNvSpPr>
            <a:spLocks noGrp="1"/>
          </p:cNvSpPr>
          <p:nvPr>
            <p:ph type="sldNum" sz="quarter" idx="12"/>
          </p:nvPr>
        </p:nvSpPr>
        <p:spPr>
          <a:xfrm>
            <a:off x="11704320" y="6455664"/>
            <a:ext cx="448056" cy="365125"/>
          </a:xfrm>
        </p:spPr>
        <p:txBody>
          <a:bodyPr>
            <a:normAutofit/>
          </a:bodyPr>
          <a:lstStyle/>
          <a:p>
            <a:pPr>
              <a:spcAft>
                <a:spcPts val="600"/>
              </a:spcAft>
            </a:pPr>
            <a:fld id="{FE024F78-56A6-7740-B68D-8D4D026EDF3F}" type="slidenum">
              <a:rPr lang="en-US" sz="1100">
                <a:solidFill>
                  <a:srgbClr val="FFFFFF"/>
                </a:solidFill>
              </a:rPr>
              <a:pPr>
                <a:spcAft>
                  <a:spcPts val="600"/>
                </a:spcAft>
              </a:pPr>
              <a:t>26</a:t>
            </a:fld>
            <a:endParaRPr lang="en-US" sz="1100">
              <a:solidFill>
                <a:srgbClr val="FFFFFF"/>
              </a:solidFill>
            </a:endParaRPr>
          </a:p>
        </p:txBody>
      </p:sp>
    </p:spTree>
    <p:extLst>
      <p:ext uri="{BB962C8B-B14F-4D97-AF65-F5344CB8AC3E}">
        <p14:creationId xmlns:p14="http://schemas.microsoft.com/office/powerpoint/2010/main" val="33458224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0D5E895-4616-9DF9-E66E-A41A2431C96F}"/>
              </a:ext>
            </a:extLst>
          </p:cNvPr>
          <p:cNvPicPr>
            <a:picLocks noChangeAspect="1"/>
          </p:cNvPicPr>
          <p:nvPr/>
        </p:nvPicPr>
        <p:blipFill>
          <a:blip r:embed="rId3"/>
          <a:stretch>
            <a:fillRect/>
          </a:stretch>
        </p:blipFill>
        <p:spPr>
          <a:xfrm>
            <a:off x="3339656" y="457200"/>
            <a:ext cx="5512687" cy="5943600"/>
          </a:xfrm>
          <a:prstGeom prst="rect">
            <a:avLst/>
          </a:prstGeom>
        </p:spPr>
      </p:pic>
      <p:sp>
        <p:nvSpPr>
          <p:cNvPr id="2" name="Slide Number Placeholder 1">
            <a:extLst>
              <a:ext uri="{FF2B5EF4-FFF2-40B4-BE49-F238E27FC236}">
                <a16:creationId xmlns:a16="http://schemas.microsoft.com/office/drawing/2014/main" id="{15F018CB-E8F1-F31B-14F6-1D5ED649A1B8}"/>
              </a:ext>
            </a:extLst>
          </p:cNvPr>
          <p:cNvSpPr>
            <a:spLocks noGrp="1"/>
          </p:cNvSpPr>
          <p:nvPr>
            <p:ph type="sldNum" sz="quarter" idx="12"/>
          </p:nvPr>
        </p:nvSpPr>
        <p:spPr>
          <a:xfrm>
            <a:off x="11704320" y="6455664"/>
            <a:ext cx="448056" cy="365125"/>
          </a:xfrm>
        </p:spPr>
        <p:txBody>
          <a:bodyPr>
            <a:normAutofit/>
          </a:bodyPr>
          <a:lstStyle/>
          <a:p>
            <a:pPr>
              <a:spcAft>
                <a:spcPts val="600"/>
              </a:spcAft>
            </a:pPr>
            <a:fld id="{FE024F78-56A6-7740-B68D-8D4D026EDF3F}" type="slidenum">
              <a:rPr lang="en-US" sz="1100">
                <a:solidFill>
                  <a:srgbClr val="FFFFFF"/>
                </a:solidFill>
              </a:rPr>
              <a:pPr>
                <a:spcAft>
                  <a:spcPts val="600"/>
                </a:spcAft>
              </a:pPr>
              <a:t>27</a:t>
            </a:fld>
            <a:endParaRPr lang="en-US" sz="1100">
              <a:solidFill>
                <a:srgbClr val="FFFFFF"/>
              </a:solidFill>
            </a:endParaRPr>
          </a:p>
        </p:txBody>
      </p:sp>
    </p:spTree>
    <p:extLst>
      <p:ext uri="{BB962C8B-B14F-4D97-AF65-F5344CB8AC3E}">
        <p14:creationId xmlns:p14="http://schemas.microsoft.com/office/powerpoint/2010/main" val="38079735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4EF2825-9A46-8119-D3FB-81149265DEC7}"/>
              </a:ext>
            </a:extLst>
          </p:cNvPr>
          <p:cNvPicPr>
            <a:picLocks noChangeAspect="1"/>
          </p:cNvPicPr>
          <p:nvPr/>
        </p:nvPicPr>
        <p:blipFill>
          <a:blip r:embed="rId3"/>
          <a:stretch>
            <a:fillRect/>
          </a:stretch>
        </p:blipFill>
        <p:spPr>
          <a:xfrm>
            <a:off x="2609254" y="457200"/>
            <a:ext cx="6973492" cy="5943600"/>
          </a:xfrm>
          <a:prstGeom prst="rect">
            <a:avLst/>
          </a:prstGeom>
        </p:spPr>
      </p:pic>
      <p:sp>
        <p:nvSpPr>
          <p:cNvPr id="2" name="Slide Number Placeholder 1">
            <a:extLst>
              <a:ext uri="{FF2B5EF4-FFF2-40B4-BE49-F238E27FC236}">
                <a16:creationId xmlns:a16="http://schemas.microsoft.com/office/drawing/2014/main" id="{D7A3312B-EC86-6A0B-0B67-5F2B9C94D3EA}"/>
              </a:ext>
            </a:extLst>
          </p:cNvPr>
          <p:cNvSpPr>
            <a:spLocks noGrp="1"/>
          </p:cNvSpPr>
          <p:nvPr>
            <p:ph type="sldNum" sz="quarter" idx="12"/>
          </p:nvPr>
        </p:nvSpPr>
        <p:spPr>
          <a:xfrm>
            <a:off x="11704320" y="6455664"/>
            <a:ext cx="448056" cy="365125"/>
          </a:xfrm>
        </p:spPr>
        <p:txBody>
          <a:bodyPr>
            <a:normAutofit/>
          </a:bodyPr>
          <a:lstStyle/>
          <a:p>
            <a:pPr>
              <a:spcAft>
                <a:spcPts val="600"/>
              </a:spcAft>
            </a:pPr>
            <a:fld id="{FE024F78-56A6-7740-B68D-8D4D026EDF3F}" type="slidenum">
              <a:rPr lang="en-US" sz="1100">
                <a:solidFill>
                  <a:srgbClr val="FFFFFF"/>
                </a:solidFill>
              </a:rPr>
              <a:pPr>
                <a:spcAft>
                  <a:spcPts val="600"/>
                </a:spcAft>
              </a:pPr>
              <a:t>28</a:t>
            </a:fld>
            <a:endParaRPr lang="en-US" sz="1100">
              <a:solidFill>
                <a:srgbClr val="FFFFFF"/>
              </a:solidFill>
            </a:endParaRPr>
          </a:p>
        </p:txBody>
      </p:sp>
    </p:spTree>
    <p:extLst>
      <p:ext uri="{BB962C8B-B14F-4D97-AF65-F5344CB8AC3E}">
        <p14:creationId xmlns:p14="http://schemas.microsoft.com/office/powerpoint/2010/main" val="18421300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43" name="Freeform: Shape 4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Isosceles Triangle 4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62CCADF-CAB6-7162-9128-A7007E49CC23}"/>
              </a:ext>
            </a:extLst>
          </p:cNvPr>
          <p:cNvPicPr>
            <a:picLocks noChangeAspect="1"/>
          </p:cNvPicPr>
          <p:nvPr/>
        </p:nvPicPr>
        <p:blipFill>
          <a:blip r:embed="rId3"/>
          <a:stretch>
            <a:fillRect/>
          </a:stretch>
        </p:blipFill>
        <p:spPr>
          <a:xfrm>
            <a:off x="2603535" y="294513"/>
            <a:ext cx="6996110" cy="6279007"/>
          </a:xfrm>
          <a:prstGeom prst="rect">
            <a:avLst/>
          </a:prstGeom>
          <a:ln>
            <a:noFill/>
          </a:ln>
        </p:spPr>
      </p:pic>
      <p:sp>
        <p:nvSpPr>
          <p:cNvPr id="2" name="Slide Number Placeholder 1">
            <a:extLst>
              <a:ext uri="{FF2B5EF4-FFF2-40B4-BE49-F238E27FC236}">
                <a16:creationId xmlns:a16="http://schemas.microsoft.com/office/drawing/2014/main" id="{689A7C98-FE95-E4E7-384E-8E2DF7771661}"/>
              </a:ext>
            </a:extLst>
          </p:cNvPr>
          <p:cNvSpPr>
            <a:spLocks noGrp="1"/>
          </p:cNvSpPr>
          <p:nvPr>
            <p:ph type="sldNum" sz="quarter" idx="12"/>
          </p:nvPr>
        </p:nvSpPr>
        <p:spPr>
          <a:xfrm>
            <a:off x="8805333" y="6356350"/>
            <a:ext cx="2743200" cy="365125"/>
          </a:xfrm>
        </p:spPr>
        <p:txBody>
          <a:bodyPr>
            <a:normAutofit/>
          </a:bodyPr>
          <a:lstStyle/>
          <a:p>
            <a:pPr>
              <a:spcAft>
                <a:spcPts val="600"/>
              </a:spcAft>
            </a:pPr>
            <a:fld id="{FE024F78-56A6-7740-B68D-8D4D026EDF3F}" type="slidenum">
              <a:rPr lang="en-US"/>
              <a:pPr>
                <a:spcAft>
                  <a:spcPts val="600"/>
                </a:spcAft>
              </a:pPr>
              <a:t>29</a:t>
            </a:fld>
            <a:endParaRPr lang="en-US"/>
          </a:p>
        </p:txBody>
      </p:sp>
    </p:spTree>
    <p:extLst>
      <p:ext uri="{BB962C8B-B14F-4D97-AF65-F5344CB8AC3E}">
        <p14:creationId xmlns:p14="http://schemas.microsoft.com/office/powerpoint/2010/main" val="2896487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60903-003B-273E-3584-5312F76C3EF3}"/>
              </a:ext>
            </a:extLst>
          </p:cNvPr>
          <p:cNvSpPr>
            <a:spLocks noGrp="1"/>
          </p:cNvSpPr>
          <p:nvPr>
            <p:ph type="title"/>
          </p:nvPr>
        </p:nvSpPr>
        <p:spPr/>
        <p:txBody>
          <a:bodyPr anchor="b">
            <a:normAutofit/>
          </a:bodyPr>
          <a:lstStyle/>
          <a:p>
            <a:r>
              <a:rPr lang="en-US" dirty="0">
                <a:solidFill>
                  <a:schemeClr val="bg1"/>
                </a:solidFill>
              </a:rPr>
              <a:t>City of Chicago Data Portal </a:t>
            </a:r>
          </a:p>
        </p:txBody>
      </p:sp>
      <p:sp>
        <p:nvSpPr>
          <p:cNvPr id="4" name="Content Placeholder 3">
            <a:extLst>
              <a:ext uri="{FF2B5EF4-FFF2-40B4-BE49-F238E27FC236}">
                <a16:creationId xmlns:a16="http://schemas.microsoft.com/office/drawing/2014/main" id="{74160DFF-2E7E-7A22-819A-C011020DFF01}"/>
              </a:ext>
            </a:extLst>
          </p:cNvPr>
          <p:cNvSpPr>
            <a:spLocks noGrp="1"/>
          </p:cNvSpPr>
          <p:nvPr>
            <p:ph sz="quarter" idx="36"/>
          </p:nvPr>
        </p:nvSpPr>
        <p:spPr/>
        <p:txBody>
          <a:bodyPr>
            <a:normAutofit/>
          </a:bodyPr>
          <a:lstStyle/>
          <a:p>
            <a:r>
              <a:rPr lang="en-US" sz="2400" dirty="0"/>
              <a:t>https://data.cityofchicago.org/</a:t>
            </a:r>
          </a:p>
        </p:txBody>
      </p:sp>
      <p:sp>
        <p:nvSpPr>
          <p:cNvPr id="3" name="Slide Number Placeholder 2">
            <a:extLst>
              <a:ext uri="{FF2B5EF4-FFF2-40B4-BE49-F238E27FC236}">
                <a16:creationId xmlns:a16="http://schemas.microsoft.com/office/drawing/2014/main" id="{64347AE7-D6A2-42FB-3D58-6297742FC352}"/>
              </a:ext>
            </a:extLst>
          </p:cNvPr>
          <p:cNvSpPr>
            <a:spLocks noGrp="1"/>
          </p:cNvSpPr>
          <p:nvPr>
            <p:ph type="sldNum" sz="quarter" idx="12"/>
          </p:nvPr>
        </p:nvSpPr>
        <p:spPr/>
        <p:txBody>
          <a:bodyPr anchor="ctr">
            <a:normAutofit/>
          </a:bodyPr>
          <a:lstStyle/>
          <a:p>
            <a:pPr>
              <a:spcAft>
                <a:spcPts val="600"/>
              </a:spcAft>
            </a:pPr>
            <a:fld id="{FE024F78-56A6-7740-B68D-8D4D026EDF3F}" type="slidenum">
              <a:rPr lang="en-US" smtClean="0"/>
              <a:pPr>
                <a:spcAft>
                  <a:spcPts val="600"/>
                </a:spcAft>
              </a:pPr>
              <a:t>3</a:t>
            </a:fld>
            <a:endParaRPr lang="en-US"/>
          </a:p>
        </p:txBody>
      </p:sp>
      <p:pic>
        <p:nvPicPr>
          <p:cNvPr id="6" name="Picture 5" descr="Chicago cityscape against sky">
            <a:extLst>
              <a:ext uri="{FF2B5EF4-FFF2-40B4-BE49-F238E27FC236}">
                <a16:creationId xmlns:a16="http://schemas.microsoft.com/office/drawing/2014/main" id="{922D0571-7902-15B2-9FB9-00DD167376E1}"/>
              </a:ext>
            </a:extLst>
          </p:cNvPr>
          <p:cNvPicPr>
            <a:picLocks noChangeAspect="1"/>
          </p:cNvPicPr>
          <p:nvPr/>
        </p:nvPicPr>
        <p:blipFill rotWithShape="1">
          <a:blip r:embed="rId3"/>
          <a:srcRect l="29780" r="12980" b="-2"/>
          <a:stretch/>
        </p:blipFill>
        <p:spPr>
          <a:xfrm>
            <a:off x="336550" y="336550"/>
            <a:ext cx="5303640" cy="6184900"/>
          </a:xfrm>
          <a:prstGeom prst="rect">
            <a:avLst/>
          </a:prstGeom>
          <a:noFill/>
        </p:spPr>
      </p:pic>
    </p:spTree>
    <p:extLst>
      <p:ext uri="{BB962C8B-B14F-4D97-AF65-F5344CB8AC3E}">
        <p14:creationId xmlns:p14="http://schemas.microsoft.com/office/powerpoint/2010/main" val="19626372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895B737-5743-C252-44DB-F250885414CF}"/>
              </a:ext>
            </a:extLst>
          </p:cNvPr>
          <p:cNvPicPr>
            <a:picLocks noChangeAspect="1"/>
          </p:cNvPicPr>
          <p:nvPr/>
        </p:nvPicPr>
        <p:blipFill>
          <a:blip r:embed="rId3"/>
          <a:stretch>
            <a:fillRect/>
          </a:stretch>
        </p:blipFill>
        <p:spPr>
          <a:xfrm>
            <a:off x="457200" y="496824"/>
            <a:ext cx="11277600" cy="5864351"/>
          </a:xfrm>
          <a:prstGeom prst="rect">
            <a:avLst/>
          </a:prstGeom>
        </p:spPr>
      </p:pic>
      <p:sp>
        <p:nvSpPr>
          <p:cNvPr id="2" name="Slide Number Placeholder 1">
            <a:extLst>
              <a:ext uri="{FF2B5EF4-FFF2-40B4-BE49-F238E27FC236}">
                <a16:creationId xmlns:a16="http://schemas.microsoft.com/office/drawing/2014/main" id="{B5325F07-ADE1-1E68-FAEC-B5A5220A2701}"/>
              </a:ext>
            </a:extLst>
          </p:cNvPr>
          <p:cNvSpPr>
            <a:spLocks noGrp="1"/>
          </p:cNvSpPr>
          <p:nvPr>
            <p:ph type="sldNum" sz="quarter" idx="12"/>
          </p:nvPr>
        </p:nvSpPr>
        <p:spPr>
          <a:xfrm>
            <a:off x="11704320" y="6455664"/>
            <a:ext cx="448056" cy="365125"/>
          </a:xfrm>
        </p:spPr>
        <p:txBody>
          <a:bodyPr>
            <a:normAutofit/>
          </a:bodyPr>
          <a:lstStyle/>
          <a:p>
            <a:pPr>
              <a:spcAft>
                <a:spcPts val="600"/>
              </a:spcAft>
            </a:pPr>
            <a:fld id="{FE024F78-56A6-7740-B68D-8D4D026EDF3F}" type="slidenum">
              <a:rPr lang="en-US" sz="1100">
                <a:solidFill>
                  <a:srgbClr val="FFFFFF"/>
                </a:solidFill>
              </a:rPr>
              <a:pPr>
                <a:spcAft>
                  <a:spcPts val="600"/>
                </a:spcAft>
              </a:pPr>
              <a:t>30</a:t>
            </a:fld>
            <a:endParaRPr lang="en-US" sz="1100">
              <a:solidFill>
                <a:srgbClr val="FFFFFF"/>
              </a:solidFill>
            </a:endParaRPr>
          </a:p>
        </p:txBody>
      </p:sp>
    </p:spTree>
    <p:extLst>
      <p:ext uri="{BB962C8B-B14F-4D97-AF65-F5344CB8AC3E}">
        <p14:creationId xmlns:p14="http://schemas.microsoft.com/office/powerpoint/2010/main" val="10206839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404652-F283-8A67-A76F-0270B8D38ACE}"/>
              </a:ext>
            </a:extLst>
          </p:cNvPr>
          <p:cNvSpPr>
            <a:spLocks noGrp="1"/>
          </p:cNvSpPr>
          <p:nvPr>
            <p:ph type="sldNum" sz="quarter" idx="12"/>
          </p:nvPr>
        </p:nvSpPr>
        <p:spPr/>
        <p:txBody>
          <a:bodyPr/>
          <a:lstStyle/>
          <a:p>
            <a:fld id="{FE024F78-56A6-7740-B68D-8D4D026EDF3F}" type="slidenum">
              <a:rPr lang="en-US" smtClean="0"/>
              <a:pPr/>
              <a:t>31</a:t>
            </a:fld>
            <a:endParaRPr lang="en-US" dirty="0"/>
          </a:p>
        </p:txBody>
      </p:sp>
      <p:pic>
        <p:nvPicPr>
          <p:cNvPr id="4" name="Picture 3">
            <a:extLst>
              <a:ext uri="{FF2B5EF4-FFF2-40B4-BE49-F238E27FC236}">
                <a16:creationId xmlns:a16="http://schemas.microsoft.com/office/drawing/2014/main" id="{01E5148C-2BD5-B5BD-DA9E-14AD768EA80A}"/>
              </a:ext>
            </a:extLst>
          </p:cNvPr>
          <p:cNvPicPr>
            <a:picLocks noChangeAspect="1"/>
          </p:cNvPicPr>
          <p:nvPr/>
        </p:nvPicPr>
        <p:blipFill>
          <a:blip r:embed="rId3"/>
          <a:stretch>
            <a:fillRect/>
          </a:stretch>
        </p:blipFill>
        <p:spPr>
          <a:xfrm>
            <a:off x="0" y="624479"/>
            <a:ext cx="12192000" cy="5609042"/>
          </a:xfrm>
          <a:prstGeom prst="rect">
            <a:avLst/>
          </a:prstGeom>
        </p:spPr>
      </p:pic>
    </p:spTree>
    <p:extLst>
      <p:ext uri="{BB962C8B-B14F-4D97-AF65-F5344CB8AC3E}">
        <p14:creationId xmlns:p14="http://schemas.microsoft.com/office/powerpoint/2010/main" val="25104078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7F8F269-31BD-ABB3-FEA2-F3E9F1E374DB}"/>
              </a:ext>
            </a:extLst>
          </p:cNvPr>
          <p:cNvPicPr>
            <a:picLocks noChangeAspect="1"/>
          </p:cNvPicPr>
          <p:nvPr/>
        </p:nvPicPr>
        <p:blipFill rotWithShape="1">
          <a:blip r:embed="rId3"/>
          <a:srcRect t="15069" b="6563"/>
          <a:stretch/>
        </p:blipFill>
        <p:spPr>
          <a:xfrm>
            <a:off x="457200" y="457200"/>
            <a:ext cx="11277600" cy="5943600"/>
          </a:xfrm>
          <a:prstGeom prst="rect">
            <a:avLst/>
          </a:prstGeom>
        </p:spPr>
      </p:pic>
      <p:sp>
        <p:nvSpPr>
          <p:cNvPr id="2" name="Slide Number Placeholder 1">
            <a:extLst>
              <a:ext uri="{FF2B5EF4-FFF2-40B4-BE49-F238E27FC236}">
                <a16:creationId xmlns:a16="http://schemas.microsoft.com/office/drawing/2014/main" id="{6B060DB2-6A0E-120D-099B-17DDF6853844}"/>
              </a:ext>
            </a:extLst>
          </p:cNvPr>
          <p:cNvSpPr>
            <a:spLocks noGrp="1"/>
          </p:cNvSpPr>
          <p:nvPr>
            <p:ph type="sldNum" sz="quarter" idx="12"/>
          </p:nvPr>
        </p:nvSpPr>
        <p:spPr>
          <a:xfrm>
            <a:off x="11704320" y="6455664"/>
            <a:ext cx="448056" cy="365125"/>
          </a:xfrm>
        </p:spPr>
        <p:txBody>
          <a:bodyPr>
            <a:normAutofit/>
          </a:bodyPr>
          <a:lstStyle/>
          <a:p>
            <a:pPr>
              <a:spcAft>
                <a:spcPts val="600"/>
              </a:spcAft>
            </a:pPr>
            <a:fld id="{FE024F78-56A6-7740-B68D-8D4D026EDF3F}" type="slidenum">
              <a:rPr lang="en-US" sz="1100">
                <a:solidFill>
                  <a:srgbClr val="FFFFFF"/>
                </a:solidFill>
              </a:rPr>
              <a:pPr>
                <a:spcAft>
                  <a:spcPts val="600"/>
                </a:spcAft>
              </a:pPr>
              <a:t>32</a:t>
            </a:fld>
            <a:endParaRPr lang="en-US" sz="1100">
              <a:solidFill>
                <a:srgbClr val="FFFFFF"/>
              </a:solidFill>
            </a:endParaRPr>
          </a:p>
        </p:txBody>
      </p:sp>
    </p:spTree>
    <p:extLst>
      <p:ext uri="{BB962C8B-B14F-4D97-AF65-F5344CB8AC3E}">
        <p14:creationId xmlns:p14="http://schemas.microsoft.com/office/powerpoint/2010/main" val="18622357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E56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1CAB664-C2A4-EBB4-93AC-5891250759D9}"/>
              </a:ext>
            </a:extLst>
          </p:cNvPr>
          <p:cNvPicPr>
            <a:picLocks noChangeAspect="1"/>
          </p:cNvPicPr>
          <p:nvPr/>
        </p:nvPicPr>
        <p:blipFill>
          <a:blip r:embed="rId3"/>
          <a:stretch>
            <a:fillRect/>
          </a:stretch>
        </p:blipFill>
        <p:spPr>
          <a:xfrm>
            <a:off x="4242373" y="643467"/>
            <a:ext cx="3707253" cy="5571066"/>
          </a:xfrm>
          <a:prstGeom prst="rect">
            <a:avLst/>
          </a:prstGeom>
        </p:spPr>
      </p:pic>
      <p:sp>
        <p:nvSpPr>
          <p:cNvPr id="2" name="Slide Number Placeholder 1">
            <a:extLst>
              <a:ext uri="{FF2B5EF4-FFF2-40B4-BE49-F238E27FC236}">
                <a16:creationId xmlns:a16="http://schemas.microsoft.com/office/drawing/2014/main" id="{76F3D236-9F5A-3403-DA54-A1B1B30375B5}"/>
              </a:ext>
            </a:extLst>
          </p:cNvPr>
          <p:cNvSpPr>
            <a:spLocks noGrp="1"/>
          </p:cNvSpPr>
          <p:nvPr>
            <p:ph type="sldNum" sz="quarter" idx="12"/>
          </p:nvPr>
        </p:nvSpPr>
        <p:spPr>
          <a:xfrm>
            <a:off x="8610600" y="6356350"/>
            <a:ext cx="2743200" cy="365125"/>
          </a:xfrm>
        </p:spPr>
        <p:txBody>
          <a:bodyPr>
            <a:normAutofit/>
          </a:bodyPr>
          <a:lstStyle/>
          <a:p>
            <a:pPr>
              <a:spcAft>
                <a:spcPts val="600"/>
              </a:spcAft>
            </a:pPr>
            <a:fld id="{FE024F78-56A6-7740-B68D-8D4D026EDF3F}" type="slidenum">
              <a:rPr lang="en-US">
                <a:solidFill>
                  <a:srgbClr val="FFFFFF"/>
                </a:solidFill>
              </a:rPr>
              <a:pPr>
                <a:spcAft>
                  <a:spcPts val="600"/>
                </a:spcAft>
              </a:pPr>
              <a:t>33</a:t>
            </a:fld>
            <a:endParaRPr lang="en-US">
              <a:solidFill>
                <a:srgbClr val="FFFFFF"/>
              </a:solidFill>
            </a:endParaRPr>
          </a:p>
        </p:txBody>
      </p:sp>
    </p:spTree>
    <p:extLst>
      <p:ext uri="{BB962C8B-B14F-4D97-AF65-F5344CB8AC3E}">
        <p14:creationId xmlns:p14="http://schemas.microsoft.com/office/powerpoint/2010/main" val="1168619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DD1B87-F2C4-FF95-8193-6AE6769366C9}"/>
              </a:ext>
            </a:extLst>
          </p:cNvPr>
          <p:cNvPicPr>
            <a:picLocks noChangeAspect="1"/>
          </p:cNvPicPr>
          <p:nvPr/>
        </p:nvPicPr>
        <p:blipFill>
          <a:blip r:embed="rId3"/>
          <a:stretch>
            <a:fillRect/>
          </a:stretch>
        </p:blipFill>
        <p:spPr>
          <a:xfrm>
            <a:off x="362373" y="320736"/>
            <a:ext cx="3847253" cy="2851493"/>
          </a:xfrm>
          <a:prstGeom prst="rect">
            <a:avLst/>
          </a:prstGeom>
        </p:spPr>
      </p:pic>
      <p:pic>
        <p:nvPicPr>
          <p:cNvPr id="3" name="Picture 2">
            <a:extLst>
              <a:ext uri="{FF2B5EF4-FFF2-40B4-BE49-F238E27FC236}">
                <a16:creationId xmlns:a16="http://schemas.microsoft.com/office/drawing/2014/main" id="{56A6A85F-5522-52E6-F96D-8D3ECC195422}"/>
              </a:ext>
            </a:extLst>
          </p:cNvPr>
          <p:cNvPicPr>
            <a:picLocks noChangeAspect="1"/>
          </p:cNvPicPr>
          <p:nvPr/>
        </p:nvPicPr>
        <p:blipFill>
          <a:blip r:embed="rId4"/>
          <a:stretch>
            <a:fillRect/>
          </a:stretch>
        </p:blipFill>
        <p:spPr>
          <a:xfrm>
            <a:off x="2286000" y="3172229"/>
            <a:ext cx="9693295" cy="3513817"/>
          </a:xfrm>
          <a:prstGeom prst="rect">
            <a:avLst/>
          </a:prstGeom>
        </p:spPr>
      </p:pic>
      <p:sp>
        <p:nvSpPr>
          <p:cNvPr id="2" name="Slide Number Placeholder 1">
            <a:extLst>
              <a:ext uri="{FF2B5EF4-FFF2-40B4-BE49-F238E27FC236}">
                <a16:creationId xmlns:a16="http://schemas.microsoft.com/office/drawing/2014/main" id="{349E33EC-EB50-78F6-2AD9-D733FCBAA37A}"/>
              </a:ext>
            </a:extLst>
          </p:cNvPr>
          <p:cNvSpPr>
            <a:spLocks noGrp="1"/>
          </p:cNvSpPr>
          <p:nvPr>
            <p:ph type="sldNum" sz="quarter" idx="12"/>
          </p:nvPr>
        </p:nvSpPr>
        <p:spPr>
          <a:xfrm>
            <a:off x="8610600" y="6356350"/>
            <a:ext cx="2743200" cy="365125"/>
          </a:xfrm>
        </p:spPr>
        <p:txBody>
          <a:bodyPr>
            <a:normAutofit/>
          </a:bodyPr>
          <a:lstStyle/>
          <a:p>
            <a:pPr>
              <a:spcAft>
                <a:spcPts val="600"/>
              </a:spcAft>
            </a:pPr>
            <a:fld id="{FE024F78-56A6-7740-B68D-8D4D026EDF3F}" type="slidenum">
              <a:rPr lang="en-US" smtClean="0"/>
              <a:pPr>
                <a:spcAft>
                  <a:spcPts val="600"/>
                </a:spcAft>
              </a:pPr>
              <a:t>34</a:t>
            </a:fld>
            <a:endParaRPr lang="en-US"/>
          </a:p>
        </p:txBody>
      </p:sp>
    </p:spTree>
    <p:extLst>
      <p:ext uri="{BB962C8B-B14F-4D97-AF65-F5344CB8AC3E}">
        <p14:creationId xmlns:p14="http://schemas.microsoft.com/office/powerpoint/2010/main" val="19686969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Slide Number Placeholder 1">
            <a:extLst>
              <a:ext uri="{FF2B5EF4-FFF2-40B4-BE49-F238E27FC236}">
                <a16:creationId xmlns:a16="http://schemas.microsoft.com/office/drawing/2014/main" id="{A550AF53-0F4D-35E6-210E-CF9C8C7E61E7}"/>
              </a:ext>
            </a:extLst>
          </p:cNvPr>
          <p:cNvSpPr>
            <a:spLocks noGrp="1"/>
          </p:cNvSpPr>
          <p:nvPr>
            <p:ph type="sldNum" sz="quarter" idx="12"/>
          </p:nvPr>
        </p:nvSpPr>
        <p:spPr>
          <a:xfrm>
            <a:off x="8805333" y="6356350"/>
            <a:ext cx="2743200" cy="365125"/>
          </a:xfrm>
        </p:spPr>
        <p:txBody>
          <a:bodyPr>
            <a:normAutofit/>
          </a:bodyPr>
          <a:lstStyle/>
          <a:p>
            <a:pPr>
              <a:spcAft>
                <a:spcPts val="600"/>
              </a:spcAft>
            </a:pPr>
            <a:fld id="{FE024F78-56A6-7740-B68D-8D4D026EDF3F}" type="slidenum">
              <a:rPr lang="en-US"/>
              <a:pPr>
                <a:spcAft>
                  <a:spcPts val="600"/>
                </a:spcAft>
              </a:pPr>
              <a:t>35</a:t>
            </a:fld>
            <a:endParaRPr lang="en-US"/>
          </a:p>
        </p:txBody>
      </p:sp>
      <p:sp>
        <p:nvSpPr>
          <p:cNvPr id="55" name="Isosceles Triangle 5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Isosceles Triangle 5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A17A12F-94F9-A074-2DCF-3A3918C2BF18}"/>
              </a:ext>
            </a:extLst>
          </p:cNvPr>
          <p:cNvPicPr>
            <a:picLocks noChangeAspect="1"/>
          </p:cNvPicPr>
          <p:nvPr/>
        </p:nvPicPr>
        <p:blipFill>
          <a:blip r:embed="rId3"/>
          <a:stretch>
            <a:fillRect/>
          </a:stretch>
        </p:blipFill>
        <p:spPr>
          <a:xfrm>
            <a:off x="2570479" y="282907"/>
            <a:ext cx="7015123" cy="6260133"/>
          </a:xfrm>
          <a:prstGeom prst="rect">
            <a:avLst/>
          </a:prstGeom>
        </p:spPr>
      </p:pic>
    </p:spTree>
    <p:extLst>
      <p:ext uri="{BB962C8B-B14F-4D97-AF65-F5344CB8AC3E}">
        <p14:creationId xmlns:p14="http://schemas.microsoft.com/office/powerpoint/2010/main" val="3370737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Slide Number Placeholder 1">
            <a:extLst>
              <a:ext uri="{FF2B5EF4-FFF2-40B4-BE49-F238E27FC236}">
                <a16:creationId xmlns:a16="http://schemas.microsoft.com/office/drawing/2014/main" id="{6164E68F-74C6-77AE-47A9-3A2213D8F8DD}"/>
              </a:ext>
            </a:extLst>
          </p:cNvPr>
          <p:cNvSpPr>
            <a:spLocks noGrp="1"/>
          </p:cNvSpPr>
          <p:nvPr>
            <p:ph type="sldNum" sz="quarter" idx="12"/>
          </p:nvPr>
        </p:nvSpPr>
        <p:spPr>
          <a:xfrm>
            <a:off x="8805333" y="6356350"/>
            <a:ext cx="2743200" cy="365125"/>
          </a:xfrm>
        </p:spPr>
        <p:txBody>
          <a:bodyPr>
            <a:normAutofit/>
          </a:bodyPr>
          <a:lstStyle/>
          <a:p>
            <a:pPr>
              <a:spcAft>
                <a:spcPts val="600"/>
              </a:spcAft>
            </a:pPr>
            <a:fld id="{FE024F78-56A6-7740-B68D-8D4D026EDF3F}" type="slidenum">
              <a:rPr lang="en-US" smtClean="0"/>
              <a:pPr>
                <a:spcAft>
                  <a:spcPts val="600"/>
                </a:spcAft>
              </a:pPr>
              <a:t>36</a:t>
            </a:fld>
            <a:endParaRPr lang="en-US"/>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CBF0A80-A0AD-D844-593D-FD1703DD4649}"/>
              </a:ext>
            </a:extLst>
          </p:cNvPr>
          <p:cNvPicPr>
            <a:picLocks noChangeAspect="1"/>
          </p:cNvPicPr>
          <p:nvPr/>
        </p:nvPicPr>
        <p:blipFill>
          <a:blip r:embed="rId3"/>
          <a:stretch>
            <a:fillRect/>
          </a:stretch>
        </p:blipFill>
        <p:spPr>
          <a:xfrm>
            <a:off x="643467" y="217189"/>
            <a:ext cx="10905066" cy="5343481"/>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5EA0E20-B853-5C0A-EA0C-75B431E5B286}"/>
              </a:ext>
            </a:extLst>
          </p:cNvPr>
          <p:cNvSpPr txBox="1"/>
          <p:nvPr/>
        </p:nvSpPr>
        <p:spPr>
          <a:xfrm>
            <a:off x="643467" y="5560670"/>
            <a:ext cx="8236373" cy="461665"/>
          </a:xfrm>
          <a:prstGeom prst="rect">
            <a:avLst/>
          </a:prstGeom>
          <a:noFill/>
        </p:spPr>
        <p:txBody>
          <a:bodyPr wrap="square" rtlCol="0">
            <a:spAutoFit/>
          </a:bodyPr>
          <a:lstStyle/>
          <a:p>
            <a:r>
              <a:rPr lang="en-US" sz="2400" dirty="0"/>
              <a:t>https://sullystats.github.io/Data/NHANES.csv</a:t>
            </a:r>
          </a:p>
        </p:txBody>
      </p:sp>
    </p:spTree>
    <p:extLst>
      <p:ext uri="{BB962C8B-B14F-4D97-AF65-F5344CB8AC3E}">
        <p14:creationId xmlns:p14="http://schemas.microsoft.com/office/powerpoint/2010/main" val="3252975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2" name="Freeform: Shape 11">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DF11E8D-4374-63C8-DD0A-1462D57E050D}"/>
              </a:ext>
            </a:extLst>
          </p:cNvPr>
          <p:cNvPicPr>
            <a:picLocks noChangeAspect="1"/>
          </p:cNvPicPr>
          <p:nvPr/>
        </p:nvPicPr>
        <p:blipFill>
          <a:blip r:embed="rId3"/>
          <a:stretch>
            <a:fillRect/>
          </a:stretch>
        </p:blipFill>
        <p:spPr>
          <a:xfrm>
            <a:off x="2204720" y="150597"/>
            <a:ext cx="7799263" cy="6570878"/>
          </a:xfrm>
          <a:prstGeom prst="rect">
            <a:avLst/>
          </a:prstGeom>
          <a:ln>
            <a:noFill/>
          </a:ln>
        </p:spPr>
      </p:pic>
      <p:sp>
        <p:nvSpPr>
          <p:cNvPr id="2" name="Slide Number Placeholder 1">
            <a:extLst>
              <a:ext uri="{FF2B5EF4-FFF2-40B4-BE49-F238E27FC236}">
                <a16:creationId xmlns:a16="http://schemas.microsoft.com/office/drawing/2014/main" id="{57DCE6AB-4FA1-7E63-7A6B-F315D7B2727D}"/>
              </a:ext>
            </a:extLst>
          </p:cNvPr>
          <p:cNvSpPr>
            <a:spLocks noGrp="1"/>
          </p:cNvSpPr>
          <p:nvPr>
            <p:ph type="sldNum" sz="quarter" idx="12"/>
          </p:nvPr>
        </p:nvSpPr>
        <p:spPr>
          <a:xfrm>
            <a:off x="8805333" y="6356350"/>
            <a:ext cx="2743200" cy="365125"/>
          </a:xfrm>
        </p:spPr>
        <p:txBody>
          <a:bodyPr>
            <a:normAutofit/>
          </a:bodyPr>
          <a:lstStyle/>
          <a:p>
            <a:pPr>
              <a:spcAft>
                <a:spcPts val="600"/>
              </a:spcAft>
            </a:pPr>
            <a:fld id="{FE024F78-56A6-7740-B68D-8D4D026EDF3F}" type="slidenum">
              <a:rPr lang="en-US" smtClean="0"/>
              <a:pPr>
                <a:spcAft>
                  <a:spcPts val="600"/>
                </a:spcAft>
              </a:pPr>
              <a:t>37</a:t>
            </a:fld>
            <a:endParaRPr lang="en-US"/>
          </a:p>
        </p:txBody>
      </p:sp>
    </p:spTree>
    <p:extLst>
      <p:ext uri="{BB962C8B-B14F-4D97-AF65-F5344CB8AC3E}">
        <p14:creationId xmlns:p14="http://schemas.microsoft.com/office/powerpoint/2010/main" val="29321123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55D5C9E-F230-B393-9774-7A935456C271}"/>
              </a:ext>
            </a:extLst>
          </p:cNvPr>
          <p:cNvSpPr txBox="1"/>
          <p:nvPr/>
        </p:nvSpPr>
        <p:spPr>
          <a:xfrm>
            <a:off x="374593" y="248038"/>
            <a:ext cx="9897167" cy="1159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kern="1200" dirty="0">
                <a:solidFill>
                  <a:srgbClr val="FFFFFF"/>
                </a:solidFill>
                <a:latin typeface="+mj-lt"/>
                <a:ea typeface="+mj-ea"/>
                <a:cs typeface="+mj-cs"/>
              </a:rPr>
              <a:t>https://sullystats.github.io/Data/Health.csv</a:t>
            </a:r>
          </a:p>
        </p:txBody>
      </p:sp>
      <p:pic>
        <p:nvPicPr>
          <p:cNvPr id="5" name="Picture 4">
            <a:extLst>
              <a:ext uri="{FF2B5EF4-FFF2-40B4-BE49-F238E27FC236}">
                <a16:creationId xmlns:a16="http://schemas.microsoft.com/office/drawing/2014/main" id="{CF744EDD-6FDD-CB4D-BA8B-D18E1F18B252}"/>
              </a:ext>
            </a:extLst>
          </p:cNvPr>
          <p:cNvPicPr>
            <a:picLocks noChangeAspect="1"/>
          </p:cNvPicPr>
          <p:nvPr/>
        </p:nvPicPr>
        <p:blipFill>
          <a:blip r:embed="rId3"/>
          <a:stretch>
            <a:fillRect/>
          </a:stretch>
        </p:blipFill>
        <p:spPr>
          <a:xfrm>
            <a:off x="1308731" y="1966293"/>
            <a:ext cx="9574536" cy="4452160"/>
          </a:xfrm>
          <a:prstGeom prst="rect">
            <a:avLst/>
          </a:prstGeom>
        </p:spPr>
      </p:pic>
      <p:sp>
        <p:nvSpPr>
          <p:cNvPr id="2" name="Slide Number Placeholder 1">
            <a:extLst>
              <a:ext uri="{FF2B5EF4-FFF2-40B4-BE49-F238E27FC236}">
                <a16:creationId xmlns:a16="http://schemas.microsoft.com/office/drawing/2014/main" id="{870C59C7-AB2D-F8B2-780C-02C984F85DF2}"/>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FE024F78-56A6-7740-B68D-8D4D026EDF3F}" type="slidenum">
              <a:rPr lang="en-US" sz="1100">
                <a:solidFill>
                  <a:schemeClr val="tx1">
                    <a:lumMod val="50000"/>
                    <a:lumOff val="50000"/>
                  </a:schemeClr>
                </a:solidFill>
              </a:rPr>
              <a:pPr>
                <a:spcAft>
                  <a:spcPts val="600"/>
                </a:spcAft>
              </a:pPr>
              <a:t>38</a:t>
            </a:fld>
            <a:endParaRPr lang="en-US" sz="1100">
              <a:solidFill>
                <a:schemeClr val="tx1">
                  <a:lumMod val="50000"/>
                  <a:lumOff val="50000"/>
                </a:schemeClr>
              </a:solidFill>
            </a:endParaRPr>
          </a:p>
        </p:txBody>
      </p:sp>
    </p:spTree>
    <p:extLst>
      <p:ext uri="{BB962C8B-B14F-4D97-AF65-F5344CB8AC3E}">
        <p14:creationId xmlns:p14="http://schemas.microsoft.com/office/powerpoint/2010/main" val="14326469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4D96619D-4B08-80B8-5AB3-3F85BCE10336}"/>
              </a:ext>
            </a:extLst>
          </p:cNvPr>
          <p:cNvPicPr>
            <a:picLocks noChangeAspect="1"/>
          </p:cNvPicPr>
          <p:nvPr/>
        </p:nvPicPr>
        <p:blipFill>
          <a:blip r:embed="rId2"/>
          <a:stretch>
            <a:fillRect/>
          </a:stretch>
        </p:blipFill>
        <p:spPr>
          <a:xfrm>
            <a:off x="457200" y="1117091"/>
            <a:ext cx="11277600" cy="4623817"/>
          </a:xfrm>
          <a:prstGeom prst="rect">
            <a:avLst/>
          </a:prstGeom>
        </p:spPr>
      </p:pic>
      <p:sp>
        <p:nvSpPr>
          <p:cNvPr id="2" name="Slide Number Placeholder 1">
            <a:extLst>
              <a:ext uri="{FF2B5EF4-FFF2-40B4-BE49-F238E27FC236}">
                <a16:creationId xmlns:a16="http://schemas.microsoft.com/office/drawing/2014/main" id="{2F9F4500-5B3C-5637-43ED-10A8FC9F64A4}"/>
              </a:ext>
            </a:extLst>
          </p:cNvPr>
          <p:cNvSpPr>
            <a:spLocks noGrp="1"/>
          </p:cNvSpPr>
          <p:nvPr>
            <p:ph type="sldNum" sz="quarter" idx="12"/>
          </p:nvPr>
        </p:nvSpPr>
        <p:spPr>
          <a:xfrm>
            <a:off x="11704320" y="6455664"/>
            <a:ext cx="448056" cy="365125"/>
          </a:xfrm>
        </p:spPr>
        <p:txBody>
          <a:bodyPr>
            <a:normAutofit/>
          </a:bodyPr>
          <a:lstStyle/>
          <a:p>
            <a:pPr>
              <a:spcAft>
                <a:spcPts val="600"/>
              </a:spcAft>
            </a:pPr>
            <a:fld id="{FE024F78-56A6-7740-B68D-8D4D026EDF3F}" type="slidenum">
              <a:rPr lang="en-US" sz="1100">
                <a:solidFill>
                  <a:srgbClr val="FFFFFF"/>
                </a:solidFill>
              </a:rPr>
              <a:pPr>
                <a:spcAft>
                  <a:spcPts val="600"/>
                </a:spcAft>
              </a:pPr>
              <a:t>39</a:t>
            </a:fld>
            <a:endParaRPr lang="en-US" sz="1100">
              <a:solidFill>
                <a:srgbClr val="FFFFFF"/>
              </a:solidFill>
            </a:endParaRPr>
          </a:p>
        </p:txBody>
      </p:sp>
    </p:spTree>
    <p:extLst>
      <p:ext uri="{BB962C8B-B14F-4D97-AF65-F5344CB8AC3E}">
        <p14:creationId xmlns:p14="http://schemas.microsoft.com/office/powerpoint/2010/main" val="4128661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a:extLst>
              <a:ext uri="{FF2B5EF4-FFF2-40B4-BE49-F238E27FC236}">
                <a16:creationId xmlns:a16="http://schemas.microsoft.com/office/drawing/2014/main" id="{4E9E2B1C-7FA3-B6E8-7DD6-DE21D322A341}"/>
              </a:ext>
            </a:extLst>
          </p:cNvPr>
          <p:cNvPicPr>
            <a:picLocks noChangeAspect="1"/>
          </p:cNvPicPr>
          <p:nvPr/>
        </p:nvPicPr>
        <p:blipFill>
          <a:blip r:embed="rId2"/>
          <a:stretch>
            <a:fillRect/>
          </a:stretch>
        </p:blipFill>
        <p:spPr>
          <a:xfrm>
            <a:off x="457200" y="750570"/>
            <a:ext cx="11277600" cy="5356859"/>
          </a:xfrm>
          <a:prstGeom prst="rect">
            <a:avLst/>
          </a:prstGeom>
        </p:spPr>
      </p:pic>
      <p:sp>
        <p:nvSpPr>
          <p:cNvPr id="5" name="Slide Number Placeholder 4">
            <a:extLst>
              <a:ext uri="{FF2B5EF4-FFF2-40B4-BE49-F238E27FC236}">
                <a16:creationId xmlns:a16="http://schemas.microsoft.com/office/drawing/2014/main" id="{37F93477-058B-1D5C-DC1E-62F6A170D7F2}"/>
              </a:ext>
            </a:extLst>
          </p:cNvPr>
          <p:cNvSpPr>
            <a:spLocks noGrp="1"/>
          </p:cNvSpPr>
          <p:nvPr>
            <p:ph type="sldNum" sz="quarter" idx="12"/>
          </p:nvPr>
        </p:nvSpPr>
        <p:spPr>
          <a:xfrm>
            <a:off x="11704320" y="6455664"/>
            <a:ext cx="448056" cy="365125"/>
          </a:xfrm>
        </p:spPr>
        <p:txBody>
          <a:bodyPr>
            <a:normAutofit/>
          </a:bodyPr>
          <a:lstStyle/>
          <a:p>
            <a:pPr>
              <a:spcAft>
                <a:spcPts val="600"/>
              </a:spcAft>
            </a:pPr>
            <a:fld id="{FE024F78-56A6-7740-B68D-8D4D026EDF3F}" type="slidenum">
              <a:rPr lang="en-US" sz="1100">
                <a:solidFill>
                  <a:srgbClr val="FFFFFF"/>
                </a:solidFill>
              </a:rPr>
              <a:pPr>
                <a:spcAft>
                  <a:spcPts val="600"/>
                </a:spcAft>
              </a:pPr>
              <a:t>4</a:t>
            </a:fld>
            <a:endParaRPr lang="en-US" sz="1100">
              <a:solidFill>
                <a:srgbClr val="FFFFFF"/>
              </a:solidFill>
            </a:endParaRPr>
          </a:p>
        </p:txBody>
      </p:sp>
    </p:spTree>
    <p:extLst>
      <p:ext uri="{BB962C8B-B14F-4D97-AF65-F5344CB8AC3E}">
        <p14:creationId xmlns:p14="http://schemas.microsoft.com/office/powerpoint/2010/main" val="32410609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B5ED82F-2400-7A26-AD98-569EA6A46731}"/>
              </a:ext>
            </a:extLst>
          </p:cNvPr>
          <p:cNvPicPr>
            <a:picLocks noChangeAspect="1"/>
          </p:cNvPicPr>
          <p:nvPr/>
        </p:nvPicPr>
        <p:blipFill>
          <a:blip r:embed="rId2"/>
          <a:stretch>
            <a:fillRect/>
          </a:stretch>
        </p:blipFill>
        <p:spPr>
          <a:xfrm>
            <a:off x="276725" y="175969"/>
            <a:ext cx="7459579" cy="6415235"/>
          </a:xfrm>
          <a:prstGeom prst="rect">
            <a:avLst/>
          </a:prstGeom>
        </p:spPr>
      </p:pic>
      <p:pic>
        <p:nvPicPr>
          <p:cNvPr id="12" name="Picture 11">
            <a:extLst>
              <a:ext uri="{FF2B5EF4-FFF2-40B4-BE49-F238E27FC236}">
                <a16:creationId xmlns:a16="http://schemas.microsoft.com/office/drawing/2014/main" id="{AB7074E1-FABD-27BE-F9C5-56061B5972A5}"/>
              </a:ext>
            </a:extLst>
          </p:cNvPr>
          <p:cNvPicPr>
            <a:picLocks noChangeAspect="1"/>
          </p:cNvPicPr>
          <p:nvPr/>
        </p:nvPicPr>
        <p:blipFill>
          <a:blip r:embed="rId3"/>
          <a:stretch>
            <a:fillRect/>
          </a:stretch>
        </p:blipFill>
        <p:spPr>
          <a:xfrm>
            <a:off x="7940842" y="2759389"/>
            <a:ext cx="3607690" cy="2511547"/>
          </a:xfrm>
          <a:prstGeom prst="rect">
            <a:avLst/>
          </a:prstGeom>
        </p:spPr>
      </p:pic>
      <p:sp>
        <p:nvSpPr>
          <p:cNvPr id="2" name="Slide Number Placeholder 1">
            <a:extLst>
              <a:ext uri="{FF2B5EF4-FFF2-40B4-BE49-F238E27FC236}">
                <a16:creationId xmlns:a16="http://schemas.microsoft.com/office/drawing/2014/main" id="{08537B7D-0355-1E57-3A06-951FE8BC1825}"/>
              </a:ext>
            </a:extLst>
          </p:cNvPr>
          <p:cNvSpPr>
            <a:spLocks noGrp="1"/>
          </p:cNvSpPr>
          <p:nvPr>
            <p:ph type="sldNum" sz="quarter" idx="12"/>
          </p:nvPr>
        </p:nvSpPr>
        <p:spPr>
          <a:xfrm>
            <a:off x="8610600" y="6356350"/>
            <a:ext cx="2743200" cy="365125"/>
          </a:xfrm>
          <a:prstGeom prst="ellipse">
            <a:avLst/>
          </a:prstGeom>
        </p:spPr>
        <p:txBody>
          <a:bodyPr>
            <a:normAutofit/>
          </a:bodyPr>
          <a:lstStyle/>
          <a:p>
            <a:pPr>
              <a:lnSpc>
                <a:spcPct val="90000"/>
              </a:lnSpc>
              <a:spcAft>
                <a:spcPts val="600"/>
              </a:spcAft>
            </a:pPr>
            <a:fld id="{FE024F78-56A6-7740-B68D-8D4D026EDF3F}" type="slidenum">
              <a:rPr lang="en-US"/>
              <a:pPr>
                <a:lnSpc>
                  <a:spcPct val="90000"/>
                </a:lnSpc>
                <a:spcAft>
                  <a:spcPts val="600"/>
                </a:spcAft>
              </a:pPr>
              <a:t>40</a:t>
            </a:fld>
            <a:endParaRPr lang="en-US"/>
          </a:p>
        </p:txBody>
      </p:sp>
    </p:spTree>
    <p:extLst>
      <p:ext uri="{BB962C8B-B14F-4D97-AF65-F5344CB8AC3E}">
        <p14:creationId xmlns:p14="http://schemas.microsoft.com/office/powerpoint/2010/main" val="3650741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8C4EDE-2D63-E601-D1EA-CB0FB744A88E}"/>
              </a:ext>
            </a:extLst>
          </p:cNvPr>
          <p:cNvSpPr>
            <a:spLocks noGrp="1"/>
          </p:cNvSpPr>
          <p:nvPr>
            <p:ph type="sldNum" sz="quarter" idx="12"/>
          </p:nvPr>
        </p:nvSpPr>
        <p:spPr/>
        <p:txBody>
          <a:bodyPr/>
          <a:lstStyle/>
          <a:p>
            <a:fld id="{FE024F78-56A6-7740-B68D-8D4D026EDF3F}" type="slidenum">
              <a:rPr lang="en-US" smtClean="0"/>
              <a:pPr/>
              <a:t>41</a:t>
            </a:fld>
            <a:endParaRPr lang="en-US" dirty="0"/>
          </a:p>
        </p:txBody>
      </p:sp>
      <p:pic>
        <p:nvPicPr>
          <p:cNvPr id="4" name="Picture 3">
            <a:extLst>
              <a:ext uri="{FF2B5EF4-FFF2-40B4-BE49-F238E27FC236}">
                <a16:creationId xmlns:a16="http://schemas.microsoft.com/office/drawing/2014/main" id="{1855A2AB-B9B8-EAE1-EC2E-0571C8290942}"/>
              </a:ext>
            </a:extLst>
          </p:cNvPr>
          <p:cNvPicPr>
            <a:picLocks noChangeAspect="1"/>
          </p:cNvPicPr>
          <p:nvPr/>
        </p:nvPicPr>
        <p:blipFill>
          <a:blip r:embed="rId2"/>
          <a:stretch>
            <a:fillRect/>
          </a:stretch>
        </p:blipFill>
        <p:spPr>
          <a:xfrm>
            <a:off x="3281680" y="150378"/>
            <a:ext cx="5537200" cy="6450717"/>
          </a:xfrm>
          <a:prstGeom prst="rect">
            <a:avLst/>
          </a:prstGeom>
        </p:spPr>
      </p:pic>
    </p:spTree>
    <p:extLst>
      <p:ext uri="{BB962C8B-B14F-4D97-AF65-F5344CB8AC3E}">
        <p14:creationId xmlns:p14="http://schemas.microsoft.com/office/powerpoint/2010/main" val="7253314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C16E65E-81D8-1E36-E463-54ABCC2B75F9}"/>
              </a:ext>
            </a:extLst>
          </p:cNvPr>
          <p:cNvPicPr>
            <a:picLocks noChangeAspect="1"/>
          </p:cNvPicPr>
          <p:nvPr/>
        </p:nvPicPr>
        <p:blipFill>
          <a:blip r:embed="rId2"/>
          <a:stretch>
            <a:fillRect/>
          </a:stretch>
        </p:blipFill>
        <p:spPr>
          <a:xfrm>
            <a:off x="1120477" y="984780"/>
            <a:ext cx="9951041" cy="1915574"/>
          </a:xfrm>
          <a:prstGeom prst="rect">
            <a:avLst/>
          </a:prstGeom>
        </p:spPr>
      </p:pic>
      <p:sp>
        <p:nvSpPr>
          <p:cNvPr id="2" name="Slide Number Placeholder 1">
            <a:extLst>
              <a:ext uri="{FF2B5EF4-FFF2-40B4-BE49-F238E27FC236}">
                <a16:creationId xmlns:a16="http://schemas.microsoft.com/office/drawing/2014/main" id="{7BC0EEDF-0C35-E6F2-70AA-B818AA5D1250}"/>
              </a:ext>
            </a:extLst>
          </p:cNvPr>
          <p:cNvSpPr>
            <a:spLocks noGrp="1"/>
          </p:cNvSpPr>
          <p:nvPr>
            <p:ph type="sldNum" sz="quarter" idx="12"/>
          </p:nvPr>
        </p:nvSpPr>
        <p:spPr>
          <a:xfrm>
            <a:off x="8610600" y="6356350"/>
            <a:ext cx="2743200" cy="365125"/>
          </a:xfrm>
        </p:spPr>
        <p:txBody>
          <a:bodyPr>
            <a:normAutofit/>
          </a:bodyPr>
          <a:lstStyle/>
          <a:p>
            <a:pPr>
              <a:spcAft>
                <a:spcPts val="600"/>
              </a:spcAft>
            </a:pPr>
            <a:fld id="{FE024F78-56A6-7740-B68D-8D4D026EDF3F}" type="slidenum">
              <a:rPr lang="en-US">
                <a:solidFill>
                  <a:srgbClr val="FFFFFF"/>
                </a:solidFill>
              </a:rPr>
              <a:pPr>
                <a:spcAft>
                  <a:spcPts val="600"/>
                </a:spcAft>
              </a:pPr>
              <a:t>42</a:t>
            </a:fld>
            <a:endParaRPr lang="en-US">
              <a:solidFill>
                <a:srgbClr val="FFFFFF"/>
              </a:solidFill>
            </a:endParaRPr>
          </a:p>
        </p:txBody>
      </p:sp>
      <p:pic>
        <p:nvPicPr>
          <p:cNvPr id="8" name="Picture 7">
            <a:extLst>
              <a:ext uri="{FF2B5EF4-FFF2-40B4-BE49-F238E27FC236}">
                <a16:creationId xmlns:a16="http://schemas.microsoft.com/office/drawing/2014/main" id="{51F33A93-CFE3-63DB-1151-4091B7B670D5}"/>
              </a:ext>
            </a:extLst>
          </p:cNvPr>
          <p:cNvPicPr>
            <a:picLocks noChangeAspect="1"/>
          </p:cNvPicPr>
          <p:nvPr/>
        </p:nvPicPr>
        <p:blipFill>
          <a:blip r:embed="rId3"/>
          <a:stretch>
            <a:fillRect/>
          </a:stretch>
        </p:blipFill>
        <p:spPr>
          <a:xfrm>
            <a:off x="1120477" y="3380414"/>
            <a:ext cx="5673034" cy="1720870"/>
          </a:xfrm>
          <a:prstGeom prst="rect">
            <a:avLst/>
          </a:prstGeom>
        </p:spPr>
      </p:pic>
      <p:graphicFrame>
        <p:nvGraphicFramePr>
          <p:cNvPr id="10" name="Object 9">
            <a:extLst>
              <a:ext uri="{FF2B5EF4-FFF2-40B4-BE49-F238E27FC236}">
                <a16:creationId xmlns:a16="http://schemas.microsoft.com/office/drawing/2014/main" id="{8851D7CA-3E48-9BB7-9C32-0E60866F1504}"/>
              </a:ext>
            </a:extLst>
          </p:cNvPr>
          <p:cNvGraphicFramePr>
            <a:graphicFrameLocks noChangeAspect="1"/>
          </p:cNvGraphicFramePr>
          <p:nvPr>
            <p:extLst>
              <p:ext uri="{D42A27DB-BD31-4B8C-83A1-F6EECF244321}">
                <p14:modId xmlns:p14="http://schemas.microsoft.com/office/powerpoint/2010/main" val="3233738842"/>
              </p:ext>
            </p:extLst>
          </p:nvPr>
        </p:nvGraphicFramePr>
        <p:xfrm>
          <a:off x="5144769" y="4809868"/>
          <a:ext cx="2808047" cy="463183"/>
        </p:xfrm>
        <a:graphic>
          <a:graphicData uri="http://schemas.openxmlformats.org/presentationml/2006/ole">
            <mc:AlternateContent xmlns:mc="http://schemas.openxmlformats.org/markup-compatibility/2006">
              <mc:Choice xmlns:v="urn:schemas-microsoft-com:vml" Requires="v">
                <p:oleObj name="Equation" r:id="rId4" imgW="1231560" imgH="203040" progId="Equation.DSMT4">
                  <p:embed/>
                </p:oleObj>
              </mc:Choice>
              <mc:Fallback>
                <p:oleObj name="Equation" r:id="rId4" imgW="1231560" imgH="203040" progId="Equation.DSMT4">
                  <p:embed/>
                  <p:pic>
                    <p:nvPicPr>
                      <p:cNvPr id="0" name=""/>
                      <p:cNvPicPr/>
                      <p:nvPr/>
                    </p:nvPicPr>
                    <p:blipFill>
                      <a:blip r:embed="rId5"/>
                      <a:stretch>
                        <a:fillRect/>
                      </a:stretch>
                    </p:blipFill>
                    <p:spPr>
                      <a:xfrm>
                        <a:off x="5144769" y="4809868"/>
                        <a:ext cx="2808047" cy="463183"/>
                      </a:xfrm>
                      <a:prstGeom prst="rect">
                        <a:avLst/>
                      </a:prstGeom>
                    </p:spPr>
                  </p:pic>
                </p:oleObj>
              </mc:Fallback>
            </mc:AlternateContent>
          </a:graphicData>
        </a:graphic>
      </p:graphicFrame>
    </p:spTree>
    <p:extLst>
      <p:ext uri="{BB962C8B-B14F-4D97-AF65-F5344CB8AC3E}">
        <p14:creationId xmlns:p14="http://schemas.microsoft.com/office/powerpoint/2010/main" val="3017171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D9544B-48B7-3796-3CE4-E87CD03FBB93}"/>
              </a:ext>
            </a:extLst>
          </p:cNvPr>
          <p:cNvSpPr>
            <a:spLocks noGrp="1"/>
          </p:cNvSpPr>
          <p:nvPr>
            <p:ph type="sldNum" sz="quarter" idx="12"/>
          </p:nvPr>
        </p:nvSpPr>
        <p:spPr/>
        <p:txBody>
          <a:bodyPr/>
          <a:lstStyle/>
          <a:p>
            <a:fld id="{FE024F78-56A6-7740-B68D-8D4D026EDF3F}" type="slidenum">
              <a:rPr lang="en-US" smtClean="0"/>
              <a:pPr/>
              <a:t>43</a:t>
            </a:fld>
            <a:endParaRPr lang="en-US" dirty="0"/>
          </a:p>
        </p:txBody>
      </p:sp>
      <p:pic>
        <p:nvPicPr>
          <p:cNvPr id="4" name="Picture 3">
            <a:extLst>
              <a:ext uri="{FF2B5EF4-FFF2-40B4-BE49-F238E27FC236}">
                <a16:creationId xmlns:a16="http://schemas.microsoft.com/office/drawing/2014/main" id="{ECFFDCED-B190-46F7-7F4D-8E36AC990389}"/>
              </a:ext>
            </a:extLst>
          </p:cNvPr>
          <p:cNvPicPr>
            <a:picLocks noChangeAspect="1"/>
          </p:cNvPicPr>
          <p:nvPr/>
        </p:nvPicPr>
        <p:blipFill>
          <a:blip r:embed="rId2"/>
          <a:stretch>
            <a:fillRect/>
          </a:stretch>
        </p:blipFill>
        <p:spPr>
          <a:xfrm>
            <a:off x="2814319" y="170973"/>
            <a:ext cx="6266857" cy="6516053"/>
          </a:xfrm>
          <a:prstGeom prst="rect">
            <a:avLst/>
          </a:prstGeom>
        </p:spPr>
      </p:pic>
    </p:spTree>
    <p:extLst>
      <p:ext uri="{BB962C8B-B14F-4D97-AF65-F5344CB8AC3E}">
        <p14:creationId xmlns:p14="http://schemas.microsoft.com/office/powerpoint/2010/main" val="24247755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249ECC7-E09D-50FD-E234-FC0787D8A586}"/>
              </a:ext>
            </a:extLst>
          </p:cNvPr>
          <p:cNvPicPr>
            <a:picLocks noChangeAspect="1"/>
          </p:cNvPicPr>
          <p:nvPr/>
        </p:nvPicPr>
        <p:blipFill>
          <a:blip r:embed="rId2"/>
          <a:stretch>
            <a:fillRect/>
          </a:stretch>
        </p:blipFill>
        <p:spPr>
          <a:xfrm>
            <a:off x="2547581" y="457200"/>
            <a:ext cx="7096838" cy="5943600"/>
          </a:xfrm>
          <a:prstGeom prst="rect">
            <a:avLst/>
          </a:prstGeom>
        </p:spPr>
      </p:pic>
      <p:sp>
        <p:nvSpPr>
          <p:cNvPr id="2" name="Slide Number Placeholder 1">
            <a:extLst>
              <a:ext uri="{FF2B5EF4-FFF2-40B4-BE49-F238E27FC236}">
                <a16:creationId xmlns:a16="http://schemas.microsoft.com/office/drawing/2014/main" id="{7740AB7E-23D6-8CCF-497F-845A008286B6}"/>
              </a:ext>
            </a:extLst>
          </p:cNvPr>
          <p:cNvSpPr>
            <a:spLocks noGrp="1"/>
          </p:cNvSpPr>
          <p:nvPr>
            <p:ph type="sldNum" sz="quarter" idx="12"/>
          </p:nvPr>
        </p:nvSpPr>
        <p:spPr>
          <a:xfrm>
            <a:off x="11704320" y="6455664"/>
            <a:ext cx="448056" cy="365125"/>
          </a:xfrm>
        </p:spPr>
        <p:txBody>
          <a:bodyPr>
            <a:normAutofit/>
          </a:bodyPr>
          <a:lstStyle/>
          <a:p>
            <a:pPr>
              <a:spcAft>
                <a:spcPts val="600"/>
              </a:spcAft>
            </a:pPr>
            <a:fld id="{FE024F78-56A6-7740-B68D-8D4D026EDF3F}" type="slidenum">
              <a:rPr lang="en-US" sz="1100">
                <a:solidFill>
                  <a:srgbClr val="FFFFFF"/>
                </a:solidFill>
              </a:rPr>
              <a:pPr>
                <a:spcAft>
                  <a:spcPts val="600"/>
                </a:spcAft>
              </a:pPr>
              <a:t>44</a:t>
            </a:fld>
            <a:endParaRPr lang="en-US" sz="1100">
              <a:solidFill>
                <a:srgbClr val="FFFFFF"/>
              </a:solidFill>
            </a:endParaRPr>
          </a:p>
        </p:txBody>
      </p:sp>
    </p:spTree>
    <p:extLst>
      <p:ext uri="{BB962C8B-B14F-4D97-AF65-F5344CB8AC3E}">
        <p14:creationId xmlns:p14="http://schemas.microsoft.com/office/powerpoint/2010/main" val="29655573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74672BB-435C-7249-BF6D-B95970B7C91B}"/>
              </a:ext>
            </a:extLst>
          </p:cNvPr>
          <p:cNvPicPr>
            <a:picLocks noChangeAspect="1"/>
          </p:cNvPicPr>
          <p:nvPr/>
        </p:nvPicPr>
        <p:blipFill>
          <a:blip r:embed="rId2"/>
          <a:stretch>
            <a:fillRect/>
          </a:stretch>
        </p:blipFill>
        <p:spPr>
          <a:xfrm>
            <a:off x="2120348" y="457200"/>
            <a:ext cx="7951304" cy="5943600"/>
          </a:xfrm>
          <a:prstGeom prst="rect">
            <a:avLst/>
          </a:prstGeom>
        </p:spPr>
      </p:pic>
      <p:sp>
        <p:nvSpPr>
          <p:cNvPr id="2" name="Slide Number Placeholder 1">
            <a:extLst>
              <a:ext uri="{FF2B5EF4-FFF2-40B4-BE49-F238E27FC236}">
                <a16:creationId xmlns:a16="http://schemas.microsoft.com/office/drawing/2014/main" id="{97A29457-8893-B35B-F9E5-818A343F1F0F}"/>
              </a:ext>
            </a:extLst>
          </p:cNvPr>
          <p:cNvSpPr>
            <a:spLocks noGrp="1"/>
          </p:cNvSpPr>
          <p:nvPr>
            <p:ph type="sldNum" sz="quarter" idx="12"/>
          </p:nvPr>
        </p:nvSpPr>
        <p:spPr>
          <a:xfrm>
            <a:off x="11704320" y="6455664"/>
            <a:ext cx="448056" cy="365125"/>
          </a:xfrm>
        </p:spPr>
        <p:txBody>
          <a:bodyPr>
            <a:normAutofit/>
          </a:bodyPr>
          <a:lstStyle/>
          <a:p>
            <a:pPr>
              <a:spcAft>
                <a:spcPts val="600"/>
              </a:spcAft>
            </a:pPr>
            <a:fld id="{FE024F78-56A6-7740-B68D-8D4D026EDF3F}" type="slidenum">
              <a:rPr lang="en-US" sz="1100">
                <a:solidFill>
                  <a:srgbClr val="FFFFFF"/>
                </a:solidFill>
              </a:rPr>
              <a:pPr>
                <a:spcAft>
                  <a:spcPts val="600"/>
                </a:spcAft>
              </a:pPr>
              <a:t>45</a:t>
            </a:fld>
            <a:endParaRPr lang="en-US" sz="1100">
              <a:solidFill>
                <a:srgbClr val="FFFFFF"/>
              </a:solidFill>
            </a:endParaRPr>
          </a:p>
        </p:txBody>
      </p:sp>
    </p:spTree>
    <p:extLst>
      <p:ext uri="{BB962C8B-B14F-4D97-AF65-F5344CB8AC3E}">
        <p14:creationId xmlns:p14="http://schemas.microsoft.com/office/powerpoint/2010/main" val="885104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78000">
              <a:schemeClr val="accent6">
                <a:lumMod val="50000"/>
              </a:schemeClr>
            </a:gs>
            <a:gs pos="35040">
              <a:srgbClr val="020B11"/>
            </a:gs>
            <a:gs pos="11979">
              <a:schemeClr val="accent4">
                <a:lumMod val="50000"/>
              </a:schemeClr>
            </a:gs>
            <a:gs pos="0">
              <a:schemeClr val="accent4"/>
            </a:gs>
            <a:gs pos="99000">
              <a:schemeClr val="tx2">
                <a:lumMod val="50000"/>
              </a:schemeClr>
            </a:gs>
          </a:gsLst>
          <a:lin ang="7800000" scaled="0"/>
        </a:gradFill>
        <a:effectLst/>
      </p:bgPr>
    </p:bg>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CE1ABEC8-43FD-4F21-A7D2-70200D86263C}"/>
              </a:ext>
            </a:extLst>
          </p:cNvPr>
          <p:cNvSpPr>
            <a:spLocks noGrp="1"/>
          </p:cNvSpPr>
          <p:nvPr>
            <p:ph type="title"/>
          </p:nvPr>
        </p:nvSpPr>
        <p:spPr/>
        <p:txBody>
          <a:bodyPr/>
          <a:lstStyle/>
          <a:p>
            <a:r>
              <a:rPr lang="en-US" sz="3600" dirty="0">
                <a:solidFill>
                  <a:schemeClr val="bg1"/>
                </a:solidFill>
              </a:rPr>
              <a:t>THANK YOU</a:t>
            </a:r>
          </a:p>
        </p:txBody>
      </p:sp>
      <p:sp>
        <p:nvSpPr>
          <p:cNvPr id="14" name="Text Placeholder 2">
            <a:extLst>
              <a:ext uri="{FF2B5EF4-FFF2-40B4-BE49-F238E27FC236}">
                <a16:creationId xmlns:a16="http://schemas.microsoft.com/office/drawing/2014/main" id="{AE5F2E56-9F77-E1C2-EC04-EA959822CA61}"/>
              </a:ext>
            </a:extLst>
          </p:cNvPr>
          <p:cNvSpPr>
            <a:spLocks noGrp="1"/>
          </p:cNvSpPr>
          <p:nvPr>
            <p:ph sz="quarter" idx="14"/>
          </p:nvPr>
        </p:nvSpPr>
        <p:spPr>
          <a:xfrm>
            <a:off x="831850" y="3079119"/>
            <a:ext cx="5327410" cy="2752725"/>
          </a:xfrm>
        </p:spPr>
        <p:txBody>
          <a:bodyPr>
            <a:normAutofit/>
          </a:bodyPr>
          <a:lstStyle/>
          <a:p>
            <a:pPr marL="0" indent="0">
              <a:buNone/>
            </a:pPr>
            <a:r>
              <a:rPr lang="en-US" sz="2800" dirty="0"/>
              <a:t>Michael Sullivan​</a:t>
            </a:r>
          </a:p>
          <a:p>
            <a:pPr marL="0" indent="0">
              <a:buNone/>
            </a:pPr>
            <a:r>
              <a:rPr lang="en-US" sz="2800" dirty="0"/>
              <a:t>sullystats@gmail.com</a:t>
            </a:r>
          </a:p>
          <a:p>
            <a:pPr marL="0" indent="0">
              <a:buNone/>
            </a:pPr>
            <a:r>
              <a:rPr lang="en-US" sz="2800" dirty="0"/>
              <a:t>michael.sullivan@fsw.edu	</a:t>
            </a:r>
          </a:p>
          <a:p>
            <a:pPr marL="0" indent="0">
              <a:buNone/>
            </a:pPr>
            <a:r>
              <a:rPr lang="en-US" sz="2800" dirty="0"/>
              <a:t>https://www.sullystats.com</a:t>
            </a:r>
          </a:p>
        </p:txBody>
      </p:sp>
    </p:spTree>
    <p:extLst>
      <p:ext uri="{BB962C8B-B14F-4D97-AF65-F5344CB8AC3E}">
        <p14:creationId xmlns:p14="http://schemas.microsoft.com/office/powerpoint/2010/main" val="2395464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B1706928-D93C-36EB-C217-0D3C9CBAC4E2}"/>
              </a:ext>
            </a:extLst>
          </p:cNvPr>
          <p:cNvPicPr>
            <a:picLocks noChangeAspect="1"/>
          </p:cNvPicPr>
          <p:nvPr/>
        </p:nvPicPr>
        <p:blipFill>
          <a:blip r:embed="rId2"/>
          <a:stretch>
            <a:fillRect/>
          </a:stretch>
        </p:blipFill>
        <p:spPr>
          <a:xfrm>
            <a:off x="944880" y="146933"/>
            <a:ext cx="6563359" cy="6680267"/>
          </a:xfrm>
          <a:prstGeom prst="rect">
            <a:avLst/>
          </a:prstGeom>
        </p:spPr>
      </p:pic>
      <p:grpSp>
        <p:nvGrpSpPr>
          <p:cNvPr id="13" name="Group 12">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4"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Slide Number Placeholder 1">
            <a:extLst>
              <a:ext uri="{FF2B5EF4-FFF2-40B4-BE49-F238E27FC236}">
                <a16:creationId xmlns:a16="http://schemas.microsoft.com/office/drawing/2014/main" id="{D8B0EFE2-BAA7-9152-9130-8097699DBDA4}"/>
              </a:ext>
            </a:extLst>
          </p:cNvPr>
          <p:cNvSpPr>
            <a:spLocks noGrp="1"/>
          </p:cNvSpPr>
          <p:nvPr>
            <p:ph type="sldNum" sz="quarter" idx="12"/>
          </p:nvPr>
        </p:nvSpPr>
        <p:spPr>
          <a:xfrm>
            <a:off x="11146536" y="6035040"/>
            <a:ext cx="548640" cy="548640"/>
          </a:xfrm>
          <a:prstGeom prst="ellipse">
            <a:avLst/>
          </a:prstGeom>
          <a:solidFill>
            <a:schemeClr val="bg1">
              <a:alpha val="80000"/>
            </a:schemeClr>
          </a:solidFill>
        </p:spPr>
        <p:txBody>
          <a:bodyPr>
            <a:normAutofit/>
          </a:bodyPr>
          <a:lstStyle/>
          <a:p>
            <a:pPr algn="ctr">
              <a:spcAft>
                <a:spcPts val="600"/>
              </a:spcAft>
            </a:pPr>
            <a:fld id="{FE024F78-56A6-7740-B68D-8D4D026EDF3F}" type="slidenum">
              <a:rPr lang="en-US">
                <a:solidFill>
                  <a:schemeClr val="tx1"/>
                </a:solidFill>
              </a:rPr>
              <a:pPr algn="ctr">
                <a:spcAft>
                  <a:spcPts val="600"/>
                </a:spcAft>
              </a:pPr>
              <a:t>5</a:t>
            </a:fld>
            <a:endParaRPr lang="en-US">
              <a:solidFill>
                <a:schemeClr val="tx1"/>
              </a:solidFill>
            </a:endParaRPr>
          </a:p>
        </p:txBody>
      </p:sp>
    </p:spTree>
    <p:extLst>
      <p:ext uri="{BB962C8B-B14F-4D97-AF65-F5344CB8AC3E}">
        <p14:creationId xmlns:p14="http://schemas.microsoft.com/office/powerpoint/2010/main" val="869643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2298853C-9918-03F0-4981-A8C19E489244}"/>
              </a:ext>
            </a:extLst>
          </p:cNvPr>
          <p:cNvPicPr>
            <a:picLocks noChangeAspect="1"/>
          </p:cNvPicPr>
          <p:nvPr/>
        </p:nvPicPr>
        <p:blipFill>
          <a:blip r:embed="rId2"/>
          <a:stretch>
            <a:fillRect/>
          </a:stretch>
        </p:blipFill>
        <p:spPr>
          <a:xfrm>
            <a:off x="643467" y="669383"/>
            <a:ext cx="7047923" cy="5514998"/>
          </a:xfrm>
          <a:prstGeom prst="rect">
            <a:avLst/>
          </a:prstGeom>
        </p:spPr>
      </p:pic>
      <p:grpSp>
        <p:nvGrpSpPr>
          <p:cNvPr id="13" name="Group 12">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4"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Slide Number Placeholder 1">
            <a:extLst>
              <a:ext uri="{FF2B5EF4-FFF2-40B4-BE49-F238E27FC236}">
                <a16:creationId xmlns:a16="http://schemas.microsoft.com/office/drawing/2014/main" id="{72DA1A35-3326-0075-4419-0CD40FE61472}"/>
              </a:ext>
            </a:extLst>
          </p:cNvPr>
          <p:cNvSpPr>
            <a:spLocks noGrp="1"/>
          </p:cNvSpPr>
          <p:nvPr>
            <p:ph type="sldNum" sz="quarter" idx="12"/>
          </p:nvPr>
        </p:nvSpPr>
        <p:spPr>
          <a:xfrm>
            <a:off x="11146536" y="6035040"/>
            <a:ext cx="548640" cy="548640"/>
          </a:xfrm>
          <a:prstGeom prst="ellipse">
            <a:avLst/>
          </a:prstGeom>
          <a:solidFill>
            <a:schemeClr val="bg1">
              <a:alpha val="80000"/>
            </a:schemeClr>
          </a:solidFill>
        </p:spPr>
        <p:txBody>
          <a:bodyPr>
            <a:normAutofit/>
          </a:bodyPr>
          <a:lstStyle/>
          <a:p>
            <a:pPr algn="ctr">
              <a:spcAft>
                <a:spcPts val="600"/>
              </a:spcAft>
            </a:pPr>
            <a:fld id="{FE024F78-56A6-7740-B68D-8D4D026EDF3F}" type="slidenum">
              <a:rPr lang="en-US">
                <a:solidFill>
                  <a:schemeClr val="tx1"/>
                </a:solidFill>
              </a:rPr>
              <a:pPr algn="ctr">
                <a:spcAft>
                  <a:spcPts val="600"/>
                </a:spcAft>
              </a:pPr>
              <a:t>6</a:t>
            </a:fld>
            <a:endParaRPr lang="en-US">
              <a:solidFill>
                <a:schemeClr val="tx1"/>
              </a:solidFill>
            </a:endParaRPr>
          </a:p>
        </p:txBody>
      </p:sp>
    </p:spTree>
    <p:extLst>
      <p:ext uri="{BB962C8B-B14F-4D97-AF65-F5344CB8AC3E}">
        <p14:creationId xmlns:p14="http://schemas.microsoft.com/office/powerpoint/2010/main" val="2635356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EBC8029E-E679-5CC4-DE1F-B1AA37452C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1" y="871147"/>
            <a:ext cx="104775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443065A6-5ADC-B16F-54E7-192923BC8691}"/>
              </a:ext>
            </a:extLst>
          </p:cNvPr>
          <p:cNvSpPr>
            <a:spLocks noGrp="1"/>
          </p:cNvSpPr>
          <p:nvPr>
            <p:ph type="sldNum" sz="quarter" idx="12"/>
          </p:nvPr>
        </p:nvSpPr>
        <p:spPr>
          <a:xfrm>
            <a:off x="8610600" y="6356350"/>
            <a:ext cx="2743200" cy="365125"/>
          </a:xfrm>
        </p:spPr>
        <p:txBody>
          <a:bodyPr>
            <a:normAutofit/>
          </a:bodyPr>
          <a:lstStyle/>
          <a:p>
            <a:pPr>
              <a:spcAft>
                <a:spcPts val="600"/>
              </a:spcAft>
            </a:pPr>
            <a:fld id="{FE024F78-56A6-7740-B68D-8D4D026EDF3F}" type="slidenum">
              <a:rPr lang="en-US" smtClean="0"/>
              <a:pPr>
                <a:spcAft>
                  <a:spcPts val="600"/>
                </a:spcAft>
              </a:pPr>
              <a:t>7</a:t>
            </a:fld>
            <a:endParaRPr lang="en-US"/>
          </a:p>
        </p:txBody>
      </p:sp>
      <p:pic>
        <p:nvPicPr>
          <p:cNvPr id="6" name="Picture 5">
            <a:extLst>
              <a:ext uri="{FF2B5EF4-FFF2-40B4-BE49-F238E27FC236}">
                <a16:creationId xmlns:a16="http://schemas.microsoft.com/office/drawing/2014/main" id="{03840A13-ABC7-CBA8-4D58-3F17F4CAB063}"/>
              </a:ext>
            </a:extLst>
          </p:cNvPr>
          <p:cNvPicPr>
            <a:picLocks noChangeAspect="1"/>
          </p:cNvPicPr>
          <p:nvPr/>
        </p:nvPicPr>
        <p:blipFill>
          <a:blip r:embed="rId2"/>
          <a:stretch>
            <a:fillRect/>
          </a:stretch>
        </p:blipFill>
        <p:spPr>
          <a:xfrm>
            <a:off x="110817" y="1136532"/>
            <a:ext cx="11970365" cy="4584936"/>
          </a:xfrm>
          <a:prstGeom prst="rect">
            <a:avLst/>
          </a:prstGeom>
        </p:spPr>
      </p:pic>
    </p:spTree>
    <p:extLst>
      <p:ext uri="{BB962C8B-B14F-4D97-AF65-F5344CB8AC3E}">
        <p14:creationId xmlns:p14="http://schemas.microsoft.com/office/powerpoint/2010/main" val="2687092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FE400AC-9E0D-D47B-6BA6-305C90C0AD36}"/>
              </a:ext>
            </a:extLst>
          </p:cNvPr>
          <p:cNvPicPr>
            <a:picLocks noChangeAspect="1"/>
          </p:cNvPicPr>
          <p:nvPr/>
        </p:nvPicPr>
        <p:blipFill rotWithShape="1">
          <a:blip r:embed="rId3"/>
          <a:srcRect t="8343"/>
          <a:stretch/>
        </p:blipFill>
        <p:spPr>
          <a:xfrm>
            <a:off x="457200" y="457200"/>
            <a:ext cx="11277600" cy="5943600"/>
          </a:xfrm>
          <a:prstGeom prst="rect">
            <a:avLst/>
          </a:prstGeom>
        </p:spPr>
      </p:pic>
      <p:sp>
        <p:nvSpPr>
          <p:cNvPr id="2" name="Slide Number Placeholder 1">
            <a:extLst>
              <a:ext uri="{FF2B5EF4-FFF2-40B4-BE49-F238E27FC236}">
                <a16:creationId xmlns:a16="http://schemas.microsoft.com/office/drawing/2014/main" id="{9484009C-6B17-8C37-160E-83A4A14D2289}"/>
              </a:ext>
            </a:extLst>
          </p:cNvPr>
          <p:cNvSpPr>
            <a:spLocks noGrp="1"/>
          </p:cNvSpPr>
          <p:nvPr>
            <p:ph type="sldNum" sz="quarter" idx="12"/>
          </p:nvPr>
        </p:nvSpPr>
        <p:spPr>
          <a:xfrm>
            <a:off x="11704320" y="6455664"/>
            <a:ext cx="448056" cy="365125"/>
          </a:xfrm>
        </p:spPr>
        <p:txBody>
          <a:bodyPr>
            <a:normAutofit/>
          </a:bodyPr>
          <a:lstStyle/>
          <a:p>
            <a:pPr>
              <a:spcAft>
                <a:spcPts val="600"/>
              </a:spcAft>
            </a:pPr>
            <a:fld id="{FE024F78-56A6-7740-B68D-8D4D026EDF3F}" type="slidenum">
              <a:rPr lang="en-US" sz="1100">
                <a:solidFill>
                  <a:srgbClr val="FFFFFF"/>
                </a:solidFill>
              </a:rPr>
              <a:pPr>
                <a:spcAft>
                  <a:spcPts val="600"/>
                </a:spcAft>
              </a:pPr>
              <a:t>8</a:t>
            </a:fld>
            <a:endParaRPr lang="en-US" sz="1100">
              <a:solidFill>
                <a:srgbClr val="FFFFFF"/>
              </a:solidFill>
            </a:endParaRPr>
          </a:p>
        </p:txBody>
      </p:sp>
    </p:spTree>
    <p:extLst>
      <p:ext uri="{BB962C8B-B14F-4D97-AF65-F5344CB8AC3E}">
        <p14:creationId xmlns:p14="http://schemas.microsoft.com/office/powerpoint/2010/main" val="1254251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Freeform: Shape 30">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0A15C07B-1C9E-3464-F011-02BE83D8D5DA}"/>
              </a:ext>
            </a:extLst>
          </p:cNvPr>
          <p:cNvPicPr>
            <a:picLocks noChangeAspect="1"/>
          </p:cNvPicPr>
          <p:nvPr/>
        </p:nvPicPr>
        <p:blipFill rotWithShape="1">
          <a:blip r:embed="rId2"/>
          <a:srcRect t="23102" r="1" b="2639"/>
          <a:stretch/>
        </p:blipFill>
        <p:spPr>
          <a:xfrm>
            <a:off x="348761" y="392954"/>
            <a:ext cx="7932922" cy="4138406"/>
          </a:xfrm>
          <a:prstGeom prst="rect">
            <a:avLst/>
          </a:prstGeom>
        </p:spPr>
      </p:pic>
      <p:grpSp>
        <p:nvGrpSpPr>
          <p:cNvPr id="33" name="Group 32">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34"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5"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Slide Number Placeholder 1">
            <a:extLst>
              <a:ext uri="{FF2B5EF4-FFF2-40B4-BE49-F238E27FC236}">
                <a16:creationId xmlns:a16="http://schemas.microsoft.com/office/drawing/2014/main" id="{4BA2D06C-A34D-9232-DD64-AEAB85C2C4A0}"/>
              </a:ext>
            </a:extLst>
          </p:cNvPr>
          <p:cNvSpPr>
            <a:spLocks noGrp="1"/>
          </p:cNvSpPr>
          <p:nvPr>
            <p:ph type="sldNum" sz="quarter" idx="12"/>
          </p:nvPr>
        </p:nvSpPr>
        <p:spPr>
          <a:xfrm>
            <a:off x="11146536" y="6035040"/>
            <a:ext cx="548640" cy="548640"/>
          </a:xfrm>
          <a:prstGeom prst="ellipse">
            <a:avLst/>
          </a:prstGeom>
          <a:solidFill>
            <a:schemeClr val="bg1">
              <a:alpha val="80000"/>
            </a:schemeClr>
          </a:solidFill>
        </p:spPr>
        <p:txBody>
          <a:bodyPr>
            <a:normAutofit/>
          </a:bodyPr>
          <a:lstStyle/>
          <a:p>
            <a:pPr algn="ctr">
              <a:spcAft>
                <a:spcPts val="600"/>
              </a:spcAft>
            </a:pPr>
            <a:fld id="{FE024F78-56A6-7740-B68D-8D4D026EDF3F}" type="slidenum">
              <a:rPr lang="en-US">
                <a:solidFill>
                  <a:schemeClr val="tx1"/>
                </a:solidFill>
              </a:rPr>
              <a:pPr algn="ctr">
                <a:spcAft>
                  <a:spcPts val="600"/>
                </a:spcAft>
              </a:pPr>
              <a:t>9</a:t>
            </a:fld>
            <a:endParaRPr lang="en-US">
              <a:solidFill>
                <a:schemeClr val="tx1"/>
              </a:solidFill>
            </a:endParaRPr>
          </a:p>
        </p:txBody>
      </p:sp>
      <p:sp>
        <p:nvSpPr>
          <p:cNvPr id="5" name="TextBox 4">
            <a:extLst>
              <a:ext uri="{FF2B5EF4-FFF2-40B4-BE49-F238E27FC236}">
                <a16:creationId xmlns:a16="http://schemas.microsoft.com/office/drawing/2014/main" id="{63CCE85F-FB88-1080-80AE-7AD7909E8081}"/>
              </a:ext>
            </a:extLst>
          </p:cNvPr>
          <p:cNvSpPr txBox="1"/>
          <p:nvPr/>
        </p:nvSpPr>
        <p:spPr>
          <a:xfrm>
            <a:off x="348761" y="4795520"/>
            <a:ext cx="7555719" cy="1200329"/>
          </a:xfrm>
          <a:prstGeom prst="rect">
            <a:avLst/>
          </a:prstGeom>
          <a:noFill/>
        </p:spPr>
        <p:txBody>
          <a:bodyPr wrap="square" rtlCol="0">
            <a:spAutoFit/>
          </a:bodyPr>
          <a:lstStyle/>
          <a:p>
            <a:r>
              <a:rPr lang="en-US" sz="2400" dirty="0"/>
              <a:t>This data is available at </a:t>
            </a:r>
          </a:p>
          <a:p>
            <a:endParaRPr lang="en-US" sz="2400" dirty="0"/>
          </a:p>
          <a:p>
            <a:r>
              <a:rPr lang="en-US" sz="2400" dirty="0"/>
              <a:t>https://sullystats.github.io/Data/Taxi_Trips.csv</a:t>
            </a:r>
          </a:p>
        </p:txBody>
      </p:sp>
    </p:spTree>
    <p:extLst>
      <p:ext uri="{BB962C8B-B14F-4D97-AF65-F5344CB8AC3E}">
        <p14:creationId xmlns:p14="http://schemas.microsoft.com/office/powerpoint/2010/main" val="42541934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305301E-11B3-4B9D-A588-21F3C9809371}">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4137456-21FC-4AE2-8A94-BF06CAF2EB9B}">
  <ds:schemaRefs>
    <ds:schemaRef ds:uri="http://schemas.microsoft.com/sharepoint/v3/contenttype/forms"/>
  </ds:schemaRefs>
</ds:datastoreItem>
</file>

<file path=customXml/itemProps3.xml><?xml version="1.0" encoding="utf-8"?>
<ds:datastoreItem xmlns:ds="http://schemas.openxmlformats.org/officeDocument/2006/customXml" ds:itemID="{C77B561B-3A65-4A22-9691-EB838E7F9B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16166</TotalTime>
  <Words>773</Words>
  <Application>Microsoft Office PowerPoint</Application>
  <PresentationFormat>Widescreen</PresentationFormat>
  <Paragraphs>125</Paragraphs>
  <Slides>46</Slides>
  <Notes>28</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46</vt:i4>
      </vt:variant>
    </vt:vector>
  </HeadingPairs>
  <TitlesOfParts>
    <vt:vector size="54" baseType="lpstr">
      <vt:lpstr>Aptos</vt:lpstr>
      <vt:lpstr>Aptos Display</vt:lpstr>
      <vt:lpstr>Arial</vt:lpstr>
      <vt:lpstr>Arial Nova</vt:lpstr>
      <vt:lpstr>Calibri</vt:lpstr>
      <vt:lpstr>Times New Roman</vt:lpstr>
      <vt:lpstr>Office Theme</vt:lpstr>
      <vt:lpstr>MathType 7.0 Equation</vt:lpstr>
      <vt:lpstr>Leveraging Large Data Sets to Make Connections in Intro Stats</vt:lpstr>
      <vt:lpstr>Agenda</vt:lpstr>
      <vt:lpstr>City of Chicago Data Portal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Statcrunchthis!</vt:lpstr>
      <vt:lpstr>Baseballsavant.mlb.com/statcast_Search</vt:lpstr>
      <vt:lpstr>SAS Viewer</vt:lpstr>
      <vt:lpstr>Centers for disease control and prevention (CDC)</vt:lpstr>
      <vt:lpstr>P_DEMO.xpt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Leveraging Large Data Sets to Make Connections in Intro Stats</dc:title>
  <dc:creator>Michael Sullivan</dc:creator>
  <cp:lastModifiedBy>Michael Sullivan</cp:lastModifiedBy>
  <cp:revision>13</cp:revision>
  <dcterms:created xsi:type="dcterms:W3CDTF">2024-02-29T16:54:31Z</dcterms:created>
  <dcterms:modified xsi:type="dcterms:W3CDTF">2024-03-12T12:35:39Z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